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4" r:id="rId2"/>
  </p:sldMasterIdLst>
  <p:notesMasterIdLst>
    <p:notesMasterId r:id="rId49"/>
  </p:notesMasterIdLst>
  <p:sldIdLst>
    <p:sldId id="289" r:id="rId3"/>
    <p:sldId id="290" r:id="rId4"/>
    <p:sldId id="341" r:id="rId5"/>
    <p:sldId id="258" r:id="rId6"/>
    <p:sldId id="274" r:id="rId7"/>
    <p:sldId id="293" r:id="rId8"/>
    <p:sldId id="342" r:id="rId9"/>
    <p:sldId id="326" r:id="rId10"/>
    <p:sldId id="299" r:id="rId11"/>
    <p:sldId id="327" r:id="rId12"/>
    <p:sldId id="331" r:id="rId13"/>
    <p:sldId id="340" r:id="rId14"/>
    <p:sldId id="328" r:id="rId15"/>
    <p:sldId id="332" r:id="rId16"/>
    <p:sldId id="333" r:id="rId17"/>
    <p:sldId id="334" r:id="rId18"/>
    <p:sldId id="329" r:id="rId19"/>
    <p:sldId id="335" r:id="rId20"/>
    <p:sldId id="336" r:id="rId21"/>
    <p:sldId id="337" r:id="rId22"/>
    <p:sldId id="348" r:id="rId23"/>
    <p:sldId id="368" r:id="rId24"/>
    <p:sldId id="343" r:id="rId25"/>
    <p:sldId id="338" r:id="rId26"/>
    <p:sldId id="346" r:id="rId27"/>
    <p:sldId id="364" r:id="rId28"/>
    <p:sldId id="365" r:id="rId29"/>
    <p:sldId id="366" r:id="rId30"/>
    <p:sldId id="353" r:id="rId31"/>
    <p:sldId id="359" r:id="rId32"/>
    <p:sldId id="367" r:id="rId33"/>
    <p:sldId id="354" r:id="rId34"/>
    <p:sldId id="355" r:id="rId35"/>
    <p:sldId id="347" r:id="rId36"/>
    <p:sldId id="363" r:id="rId37"/>
    <p:sldId id="360" r:id="rId38"/>
    <p:sldId id="349" r:id="rId39"/>
    <p:sldId id="345" r:id="rId40"/>
    <p:sldId id="350" r:id="rId41"/>
    <p:sldId id="351" r:id="rId42"/>
    <p:sldId id="361" r:id="rId43"/>
    <p:sldId id="362" r:id="rId44"/>
    <p:sldId id="352" r:id="rId45"/>
    <p:sldId id="356" r:id="rId46"/>
    <p:sldId id="344" r:id="rId47"/>
    <p:sldId id="294" r:id="rId48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50"/>
      <p:bold r:id="rId51"/>
      <p:italic r:id="rId52"/>
      <p:boldItalic r:id="rId53"/>
    </p:embeddedFont>
    <p:embeddedFont>
      <p:font typeface="Barlow Semi Condensed Medium" panose="00000606000000000000" pitchFamily="2" charset="0"/>
      <p:regular r:id="rId54"/>
      <p:italic r:id="rId55"/>
    </p:embeddedFont>
    <p:embeddedFont>
      <p:font typeface="Fira Sans Extra Condensed" panose="020B0503050000020004" pitchFamily="34" charset="0"/>
      <p:regular r:id="rId56"/>
      <p:bold r:id="rId57"/>
      <p:italic r:id="rId58"/>
      <p:boldItalic r:id="rId59"/>
    </p:embeddedFont>
    <p:embeddedFont>
      <p:font typeface="Fira Sans Extra Condensed Medium" panose="020B0604020202020204" charset="0"/>
      <p:regular r:id="rId60"/>
      <p:bold r:id="rId61"/>
      <p:italic r:id="rId62"/>
      <p:boldItalic r:id="rId63"/>
    </p:embeddedFont>
    <p:embeddedFont>
      <p:font typeface="Fjalla One" panose="02000506040000020004" pitchFamily="2" charset="0"/>
      <p:regular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911DA2-8DD4-4AB9-B098-51E3858F7C9C}">
  <a:tblStyle styleId="{09911DA2-8DD4-4AB9-B098-51E3858F7C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A2D43C6E-4735-61FE-D241-A25948A4A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>
            <a:extLst>
              <a:ext uri="{FF2B5EF4-FFF2-40B4-BE49-F238E27FC236}">
                <a16:creationId xmlns:a16="http://schemas.microsoft.com/office/drawing/2014/main" id="{360CD6CB-0E3B-E134-7354-CA4FD4C8C8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>
            <a:extLst>
              <a:ext uri="{FF2B5EF4-FFF2-40B4-BE49-F238E27FC236}">
                <a16:creationId xmlns:a16="http://schemas.microsoft.com/office/drawing/2014/main" id="{821FD11F-B98A-6207-5548-03D9CE6F51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873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542CBB1A-152E-6B95-3A55-0847632A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>
            <a:extLst>
              <a:ext uri="{FF2B5EF4-FFF2-40B4-BE49-F238E27FC236}">
                <a16:creationId xmlns:a16="http://schemas.microsoft.com/office/drawing/2014/main" id="{9EF777B1-482C-C249-4170-8015A85EA3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>
            <a:extLst>
              <a:ext uri="{FF2B5EF4-FFF2-40B4-BE49-F238E27FC236}">
                <a16:creationId xmlns:a16="http://schemas.microsoft.com/office/drawing/2014/main" id="{A0115E00-1FF4-B856-19D1-CAC9F02EC4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626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901318E-F5C3-8C47-1D69-DF9B30D22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95292F78-FF3C-6C1C-8B65-EEFA9AC22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99C1B023-49A5-2535-BD21-B81152AE4C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472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6EB46EEF-EF40-785D-80C3-F637689B0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FEFA3BAA-CAC8-289B-9A4D-E6B313BA8D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677F605A-9528-E1B7-4C8D-67B76C0D53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82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D6B27C5E-36A8-40CC-B28D-22183D4F3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>
            <a:extLst>
              <a:ext uri="{FF2B5EF4-FFF2-40B4-BE49-F238E27FC236}">
                <a16:creationId xmlns:a16="http://schemas.microsoft.com/office/drawing/2014/main" id="{FBF5F34A-9019-B0AE-91A2-3579C3829D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>
            <a:extLst>
              <a:ext uri="{FF2B5EF4-FFF2-40B4-BE49-F238E27FC236}">
                <a16:creationId xmlns:a16="http://schemas.microsoft.com/office/drawing/2014/main" id="{6B289D47-C369-BA8E-6F28-96422E4B7E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00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B4C0AAC-9602-B181-605D-CCE35F4E3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0E5DBB07-580B-A0A2-E635-55A46C51BE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F1032AB3-B853-FA1A-BA4B-0C87BE1BD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551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E7867257-061E-8590-4CFE-E21FFC8FF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7756F28D-4C3D-5E5D-28ED-BEB9BEA660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A506DEE8-2225-EFA1-8BD7-457DA00618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768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F38949C-D4C3-BCCA-81A9-44E8190E5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1E15C495-0530-6AD9-F267-7CF22148EB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7EC8D398-BA34-3D46-76E6-439597FA39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7427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98F9B505-3A04-132A-448F-0E9ACABE1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>
            <a:extLst>
              <a:ext uri="{FF2B5EF4-FFF2-40B4-BE49-F238E27FC236}">
                <a16:creationId xmlns:a16="http://schemas.microsoft.com/office/drawing/2014/main" id="{1DA34981-7776-BE04-E237-9AF113D28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>
            <a:extLst>
              <a:ext uri="{FF2B5EF4-FFF2-40B4-BE49-F238E27FC236}">
                <a16:creationId xmlns:a16="http://schemas.microsoft.com/office/drawing/2014/main" id="{959856BB-5911-B1A7-47D4-8C18632493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453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815124C-20D9-A76C-E462-6EE6274A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A91C5754-CEF6-5CDC-3518-65E3BA04B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D9E6A30B-57D2-EFEB-FD2B-E714627AC8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135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C055ACDF-D4F9-BF3C-73D5-40306929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DFC332B3-9A5B-DA48-E2FB-7C5269EE99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D723BA3B-351E-D033-CBA6-185F817078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700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1AE886A7-221B-036C-42FE-C96087C30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838e2ec69_0_7:notes">
            <a:extLst>
              <a:ext uri="{FF2B5EF4-FFF2-40B4-BE49-F238E27FC236}">
                <a16:creationId xmlns:a16="http://schemas.microsoft.com/office/drawing/2014/main" id="{2FFC7166-A8C8-43D8-DCD2-E0FEB6A4F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838e2ec69_0_7:notes">
            <a:extLst>
              <a:ext uri="{FF2B5EF4-FFF2-40B4-BE49-F238E27FC236}">
                <a16:creationId xmlns:a16="http://schemas.microsoft.com/office/drawing/2014/main" id="{838A85D8-38CD-51BF-3868-C1514701F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817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2EB9DC10-8C2F-44DE-5AD2-6106CF047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19A56744-92B4-FD69-C514-C104F8BD65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1A4957EA-9A6C-F160-3062-DFB67896F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512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8D1AAAA7-1000-BC25-3472-D94A9190E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5C344E3A-B3CB-9437-0D58-550CEB9D1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C0F67858-7580-51FA-4ACC-6AEF22A0EF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428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>
          <a:extLst>
            <a:ext uri="{FF2B5EF4-FFF2-40B4-BE49-F238E27FC236}">
              <a16:creationId xmlns:a16="http://schemas.microsoft.com/office/drawing/2014/main" id="{A4F5886F-CFBB-A24E-8C80-088A12E74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>
            <a:extLst>
              <a:ext uri="{FF2B5EF4-FFF2-40B4-BE49-F238E27FC236}">
                <a16:creationId xmlns:a16="http://schemas.microsoft.com/office/drawing/2014/main" id="{DA75753E-EFC3-FA5A-C1E3-72A0A2D19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>
            <a:extLst>
              <a:ext uri="{FF2B5EF4-FFF2-40B4-BE49-F238E27FC236}">
                <a16:creationId xmlns:a16="http://schemas.microsoft.com/office/drawing/2014/main" id="{AB22FFC6-6765-AA27-B191-9FEDC33DB2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227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40CE9268-91B4-90AD-7631-7BB1CAB9B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28AFC08A-011F-DF72-4D20-3BC9A7184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E71E1886-C8D1-6760-CB6F-F90317A98C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638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A9D1163-2D77-4DDA-9380-F378DFE7D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B29E276C-AE53-B8A8-4169-E03596F495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F7EC8387-CCB0-8BAC-29C2-0BE84F2890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904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8DCBC8B0-6D59-9F06-173D-652ACDFF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368D4E74-2D9D-E349-F481-C699A093CA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FFB62CE1-F5DD-A14B-12DA-18D0ACAA8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825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>
          <a:extLst>
            <a:ext uri="{FF2B5EF4-FFF2-40B4-BE49-F238E27FC236}">
              <a16:creationId xmlns:a16="http://schemas.microsoft.com/office/drawing/2014/main" id="{C65E2EE2-1DDC-9D8C-577E-F3EF646A1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a0dc0e16b1_0_1978:notes">
            <a:extLst>
              <a:ext uri="{FF2B5EF4-FFF2-40B4-BE49-F238E27FC236}">
                <a16:creationId xmlns:a16="http://schemas.microsoft.com/office/drawing/2014/main" id="{C40A37E2-7EEA-2EA1-0A84-22A76EBE81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a0dc0e16b1_0_1978:notes">
            <a:extLst>
              <a:ext uri="{FF2B5EF4-FFF2-40B4-BE49-F238E27FC236}">
                <a16:creationId xmlns:a16="http://schemas.microsoft.com/office/drawing/2014/main" id="{53338104-2EDC-1414-3EA1-CED227499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44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>
          <a:extLst>
            <a:ext uri="{FF2B5EF4-FFF2-40B4-BE49-F238E27FC236}">
              <a16:creationId xmlns:a16="http://schemas.microsoft.com/office/drawing/2014/main" id="{F5CD63E7-778E-618D-6E12-D53E78D8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a0dc0e16b1_0_1978:notes">
            <a:extLst>
              <a:ext uri="{FF2B5EF4-FFF2-40B4-BE49-F238E27FC236}">
                <a16:creationId xmlns:a16="http://schemas.microsoft.com/office/drawing/2014/main" id="{C75E2C4E-968F-E42D-A0DE-67155AD7F7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a0dc0e16b1_0_1978:notes">
            <a:extLst>
              <a:ext uri="{FF2B5EF4-FFF2-40B4-BE49-F238E27FC236}">
                <a16:creationId xmlns:a16="http://schemas.microsoft.com/office/drawing/2014/main" id="{B3FB26D1-FDE3-2B31-283C-CBB1566BEC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0280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>
          <a:extLst>
            <a:ext uri="{FF2B5EF4-FFF2-40B4-BE49-F238E27FC236}">
              <a16:creationId xmlns:a16="http://schemas.microsoft.com/office/drawing/2014/main" id="{58143F5F-0530-6417-E63F-41FFA6CED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a0dc0e16b1_0_1978:notes">
            <a:extLst>
              <a:ext uri="{FF2B5EF4-FFF2-40B4-BE49-F238E27FC236}">
                <a16:creationId xmlns:a16="http://schemas.microsoft.com/office/drawing/2014/main" id="{74F250B3-EA21-41CB-2C0E-77AB0A4FC6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a0dc0e16b1_0_1978:notes">
            <a:extLst>
              <a:ext uri="{FF2B5EF4-FFF2-40B4-BE49-F238E27FC236}">
                <a16:creationId xmlns:a16="http://schemas.microsoft.com/office/drawing/2014/main" id="{B9ACE42C-76BC-4E59-0F0B-E3A5AF467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3376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056A4BD0-B4FA-01D8-2097-340AEF109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ACE1760B-483A-35A4-A29D-57D15919C6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B0971232-AA52-0248-D2D3-042CE7606F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040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D88A79CD-FA06-25F4-145A-A368DD5D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81F0BF83-E342-582E-BC02-4451432C23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C455C8BA-9680-EF55-4F7E-3D19637CB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43309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DDA7EE9C-FD9B-D6A9-CD3C-B9767FE3F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35901AE8-5021-76D4-66D1-F4D07BB7A8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FD2BD4A9-D56D-EEBC-4DCF-D9CC3B541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60492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DFE0F508-36C8-FDF2-2947-BEF4E6122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98BC5D86-DC83-4CC8-CEA6-93B137012F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ECE777FB-1B8A-B764-7B36-2C6718A646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0785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D948DD3-C818-0151-BB50-8FC358C53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066EAEBA-CE01-4530-0003-6B9E249C65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DC5E6D23-1901-B531-C7F6-2D14AAAA23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8126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1AA3D6FA-BEA0-C3C1-74AF-C6DAF679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64248BBC-52EE-F61D-FFC7-413E0322E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287868BF-EA0E-7766-582B-A626A22992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547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FB5E50DE-CBA4-D90E-D28D-36C286B1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D5C8DA72-A700-17EE-3C68-1815C4BBC9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A5D4A9CD-4525-B83B-672D-0F78FCF02A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325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37445E2D-82E2-F6A9-751A-126047F0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7D0E1BCD-D9E6-4E07-94A3-F40D9B33DB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969F647B-6C27-C1AF-889B-E147F9EAC3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1775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50F52D42-88A5-B849-0CB7-F6D548E13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2889F711-CB24-1BB2-5F45-542744627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89E8190D-11E2-D227-20D9-5F44DCA99C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5497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44DBF68-3CBC-C013-2339-69E544CC8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321F016C-D70C-5BF9-1D5E-451DA40888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E68EB904-C011-27CD-3669-AD552C399E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0657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E2270137-DCA8-6A30-40AC-53A5E340E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635188E7-28B4-3833-1BDD-51D434B60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92E6667A-6CB1-7294-6141-58761D7589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541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B13DF756-90B0-EEFD-AF8C-924337CFE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8C020AC0-80C0-93DF-780A-D85E159D25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720E2F24-5E82-2E13-CAED-C9D4881C2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743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838e2ec6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838e2ec6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AA29DA7C-4D62-184B-A7A9-AE1160F6C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D6B3AD7A-1925-A226-C214-F697F98A00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40223D02-FFE5-725A-2367-250F880A69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728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7A2AEFF8-6624-4B60-3884-5EE7EE1E0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6B830BD6-2D68-3BB5-0927-9F15DA2214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42CDA76C-ED2F-63BA-7A0E-6ED623117F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661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81923CC7-597B-62C7-81D0-2B414CE50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1BA54275-684A-3E94-2178-3AB19BBDE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73F5765D-B291-AD04-9A9A-72982C1D07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1663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9CC0A89B-DF9D-036C-5B2A-533E778FB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F79ED808-510F-64FE-1B02-864BA8B20D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DA8B6776-9B45-8C4F-E2D5-AE5BD4AE24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805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FDB6640A-A22B-7B81-36CE-32F47249C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9502BDB3-7D24-F1B2-08D6-4A69DBD38E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676A595C-FED3-5526-DF03-5E4B2AFF0E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5196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>
          <a:extLst>
            <a:ext uri="{FF2B5EF4-FFF2-40B4-BE49-F238E27FC236}">
              <a16:creationId xmlns:a16="http://schemas.microsoft.com/office/drawing/2014/main" id="{08FE5EB3-9D99-7413-9FBE-A6E5CAC16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>
            <a:extLst>
              <a:ext uri="{FF2B5EF4-FFF2-40B4-BE49-F238E27FC236}">
                <a16:creationId xmlns:a16="http://schemas.microsoft.com/office/drawing/2014/main" id="{1FE1E20A-3A51-024F-3B3C-599A7EFDD9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>
            <a:extLst>
              <a:ext uri="{FF2B5EF4-FFF2-40B4-BE49-F238E27FC236}">
                <a16:creationId xmlns:a16="http://schemas.microsoft.com/office/drawing/2014/main" id="{96A29251-4723-C282-E69D-11CC326A82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3136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172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0dc0e16b1_0_1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0dc0e16b1_0_1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026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>
          <a:extLst>
            <a:ext uri="{FF2B5EF4-FFF2-40B4-BE49-F238E27FC236}">
              <a16:creationId xmlns:a16="http://schemas.microsoft.com/office/drawing/2014/main" id="{5D5DC220-3269-1FCC-982E-00F84B1C9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a0dc0e16b1_0_1888:notes">
            <a:extLst>
              <a:ext uri="{FF2B5EF4-FFF2-40B4-BE49-F238E27FC236}">
                <a16:creationId xmlns:a16="http://schemas.microsoft.com/office/drawing/2014/main" id="{E09902D6-9E8F-A00E-6298-30B72A1FF1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a0dc0e16b1_0_1888:notes">
            <a:extLst>
              <a:ext uri="{FF2B5EF4-FFF2-40B4-BE49-F238E27FC236}">
                <a16:creationId xmlns:a16="http://schemas.microsoft.com/office/drawing/2014/main" id="{E6ACE79F-2F2B-0CBC-EEDF-7F32592F24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960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>
          <a:extLst>
            <a:ext uri="{FF2B5EF4-FFF2-40B4-BE49-F238E27FC236}">
              <a16:creationId xmlns:a16="http://schemas.microsoft.com/office/drawing/2014/main" id="{CEF3E5A6-A220-B8FB-94EB-B2D37AED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>
            <a:extLst>
              <a:ext uri="{FF2B5EF4-FFF2-40B4-BE49-F238E27FC236}">
                <a16:creationId xmlns:a16="http://schemas.microsoft.com/office/drawing/2014/main" id="{995166BC-0DC7-208A-3832-1A77B46B8D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>
            <a:extLst>
              <a:ext uri="{FF2B5EF4-FFF2-40B4-BE49-F238E27FC236}">
                <a16:creationId xmlns:a16="http://schemas.microsoft.com/office/drawing/2014/main" id="{4A4DDE86-919B-C138-1549-07D783730C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220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>
          <a:extLst>
            <a:ext uri="{FF2B5EF4-FFF2-40B4-BE49-F238E27FC236}">
              <a16:creationId xmlns:a16="http://schemas.microsoft.com/office/drawing/2014/main" id="{C4AA2E52-FC88-4CB1-C1BE-D1AE297C2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a377f5a3ea_0_177:notes">
            <a:extLst>
              <a:ext uri="{FF2B5EF4-FFF2-40B4-BE49-F238E27FC236}">
                <a16:creationId xmlns:a16="http://schemas.microsoft.com/office/drawing/2014/main" id="{06B98118-0FE0-B9DC-D1A4-FC8BD0039B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a377f5a3ea_0_177:notes">
            <a:extLst>
              <a:ext uri="{FF2B5EF4-FFF2-40B4-BE49-F238E27FC236}">
                <a16:creationId xmlns:a16="http://schemas.microsoft.com/office/drawing/2014/main" id="{D2A38689-1471-D170-8EBD-FCAE9BFFE5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811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804e9800b4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804e9800b4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0" y="744575"/>
            <a:ext cx="8229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0" y="3215125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53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36892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58012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1571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642124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564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Three columns of text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4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14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0" name="Google Shape;640;p14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1" name="Google Shape;641;p14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42" name="Google Shape;642;p14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3" name="Google Shape;643;p14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44" name="Google Shape;644;p14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645" name="Google Shape;645;p14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646" name="Google Shape;646;p14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4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48" name="Google Shape;648;p14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649" name="Google Shape;649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3" name="Google Shape;653;p14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654" name="Google Shape;654;p1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999207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759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" y="2150850"/>
            <a:ext cx="822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7518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35116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705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9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1">
          <p15:clr>
            <a:srgbClr val="EA4335"/>
          </p15:clr>
        </p15:guide>
        <p15:guide id="4" orient="horz" pos="2989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14703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70" r:id="rId3"/>
    <p:sldLayoutId id="2147483672" r:id="rId4"/>
    <p:sldLayoutId id="2147483675" r:id="rId5"/>
    <p:sldLayoutId id="2147483677" r:id="rId6"/>
    <p:sldLayoutId id="2147483690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9B93C482-74FD-1D34-0E36-3C5FC8734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>
            <a:extLst>
              <a:ext uri="{FF2B5EF4-FFF2-40B4-BE49-F238E27FC236}">
                <a16:creationId xmlns:a16="http://schemas.microsoft.com/office/drawing/2014/main" id="{B1F65A6B-70D9-C7AF-65BF-9EBEB5EF58D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114883" y="791554"/>
            <a:ext cx="33291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274</a:t>
            </a:r>
            <a:br>
              <a:rPr lang="en" dirty="0"/>
            </a:br>
            <a:r>
              <a:rPr lang="en" sz="4700" dirty="0"/>
              <a:t>DevOps Track</a:t>
            </a:r>
            <a:endParaRPr sz="4700" dirty="0"/>
          </a:p>
        </p:txBody>
      </p:sp>
      <p:sp>
        <p:nvSpPr>
          <p:cNvPr id="61" name="Google Shape;61;p17">
            <a:extLst>
              <a:ext uri="{FF2B5EF4-FFF2-40B4-BE49-F238E27FC236}">
                <a16:creationId xmlns:a16="http://schemas.microsoft.com/office/drawing/2014/main" id="{8131A877-A074-919B-CDA6-2DF03A594B0F}"/>
              </a:ext>
            </a:extLst>
          </p:cNvPr>
          <p:cNvSpPr/>
          <p:nvPr/>
        </p:nvSpPr>
        <p:spPr>
          <a:xfrm>
            <a:off x="-647875" y="398129"/>
            <a:ext cx="4412891" cy="3585620"/>
          </a:xfrm>
          <a:custGeom>
            <a:avLst/>
            <a:gdLst/>
            <a:ahLst/>
            <a:cxnLst/>
            <a:rect l="l" t="t" r="r" b="b"/>
            <a:pathLst>
              <a:path w="179477" h="145831" extrusionOk="0">
                <a:moveTo>
                  <a:pt x="111799" y="0"/>
                </a:moveTo>
                <a:cubicBezTo>
                  <a:pt x="106504" y="0"/>
                  <a:pt x="100523" y="1666"/>
                  <a:pt x="94201" y="5204"/>
                </a:cubicBezTo>
                <a:cubicBezTo>
                  <a:pt x="83222" y="11321"/>
                  <a:pt x="73316" y="21821"/>
                  <a:pt x="66194" y="33827"/>
                </a:cubicBezTo>
                <a:cubicBezTo>
                  <a:pt x="65806" y="34489"/>
                  <a:pt x="65098" y="34946"/>
                  <a:pt x="64300" y="35037"/>
                </a:cubicBezTo>
                <a:cubicBezTo>
                  <a:pt x="60488" y="35516"/>
                  <a:pt x="56356" y="36908"/>
                  <a:pt x="52020" y="39328"/>
                </a:cubicBezTo>
                <a:cubicBezTo>
                  <a:pt x="35426" y="48595"/>
                  <a:pt x="21616" y="69549"/>
                  <a:pt x="18809" y="88608"/>
                </a:cubicBezTo>
                <a:cubicBezTo>
                  <a:pt x="18695" y="89361"/>
                  <a:pt x="18238" y="90023"/>
                  <a:pt x="17553" y="90411"/>
                </a:cubicBezTo>
                <a:lnTo>
                  <a:pt x="15408" y="91598"/>
                </a:lnTo>
                <a:cubicBezTo>
                  <a:pt x="6940" y="96323"/>
                  <a:pt x="1" y="109105"/>
                  <a:pt x="1" y="119992"/>
                </a:cubicBezTo>
                <a:cubicBezTo>
                  <a:pt x="1" y="126635"/>
                  <a:pt x="2580" y="131108"/>
                  <a:pt x="6506" y="132524"/>
                </a:cubicBezTo>
                <a:cubicBezTo>
                  <a:pt x="6985" y="132820"/>
                  <a:pt x="7487" y="133071"/>
                  <a:pt x="8035" y="133277"/>
                </a:cubicBezTo>
                <a:cubicBezTo>
                  <a:pt x="8515" y="133573"/>
                  <a:pt x="9017" y="133825"/>
                  <a:pt x="9542" y="134030"/>
                </a:cubicBezTo>
                <a:cubicBezTo>
                  <a:pt x="10021" y="134327"/>
                  <a:pt x="10546" y="134601"/>
                  <a:pt x="11071" y="134783"/>
                </a:cubicBezTo>
                <a:cubicBezTo>
                  <a:pt x="11550" y="135080"/>
                  <a:pt x="12052" y="135354"/>
                  <a:pt x="12600" y="135536"/>
                </a:cubicBezTo>
                <a:cubicBezTo>
                  <a:pt x="13080" y="135833"/>
                  <a:pt x="13582" y="136107"/>
                  <a:pt x="14130" y="136290"/>
                </a:cubicBezTo>
                <a:cubicBezTo>
                  <a:pt x="14609" y="136586"/>
                  <a:pt x="15111" y="136860"/>
                  <a:pt x="15636" y="137043"/>
                </a:cubicBezTo>
                <a:cubicBezTo>
                  <a:pt x="16115" y="137340"/>
                  <a:pt x="16640" y="137614"/>
                  <a:pt x="17165" y="137796"/>
                </a:cubicBezTo>
                <a:cubicBezTo>
                  <a:pt x="17645" y="138116"/>
                  <a:pt x="18147" y="138367"/>
                  <a:pt x="18695" y="138549"/>
                </a:cubicBezTo>
                <a:cubicBezTo>
                  <a:pt x="19174" y="138869"/>
                  <a:pt x="19676" y="139120"/>
                  <a:pt x="20224" y="139303"/>
                </a:cubicBezTo>
                <a:cubicBezTo>
                  <a:pt x="20703" y="139622"/>
                  <a:pt x="21205" y="139873"/>
                  <a:pt x="21730" y="140056"/>
                </a:cubicBezTo>
                <a:cubicBezTo>
                  <a:pt x="22210" y="140375"/>
                  <a:pt x="22735" y="140626"/>
                  <a:pt x="23260" y="140809"/>
                </a:cubicBezTo>
                <a:cubicBezTo>
                  <a:pt x="23739" y="141129"/>
                  <a:pt x="24241" y="141380"/>
                  <a:pt x="24789" y="141562"/>
                </a:cubicBezTo>
                <a:cubicBezTo>
                  <a:pt x="25268" y="141882"/>
                  <a:pt x="25770" y="142133"/>
                  <a:pt x="26318" y="142316"/>
                </a:cubicBezTo>
                <a:cubicBezTo>
                  <a:pt x="26798" y="142635"/>
                  <a:pt x="27300" y="142886"/>
                  <a:pt x="27825" y="143092"/>
                </a:cubicBezTo>
                <a:cubicBezTo>
                  <a:pt x="28304" y="143388"/>
                  <a:pt x="28829" y="143639"/>
                  <a:pt x="29354" y="143845"/>
                </a:cubicBezTo>
                <a:cubicBezTo>
                  <a:pt x="29833" y="144142"/>
                  <a:pt x="30336" y="144393"/>
                  <a:pt x="30883" y="144598"/>
                </a:cubicBezTo>
                <a:cubicBezTo>
                  <a:pt x="32162" y="145397"/>
                  <a:pt x="33622" y="145831"/>
                  <a:pt x="35220" y="145831"/>
                </a:cubicBezTo>
                <a:cubicBezTo>
                  <a:pt x="37092" y="145831"/>
                  <a:pt x="39146" y="145260"/>
                  <a:pt x="41315" y="144050"/>
                </a:cubicBezTo>
                <a:lnTo>
                  <a:pt x="155601" y="80368"/>
                </a:lnTo>
                <a:cubicBezTo>
                  <a:pt x="159299" y="78268"/>
                  <a:pt x="163978" y="75072"/>
                  <a:pt x="165895" y="72927"/>
                </a:cubicBezTo>
                <a:cubicBezTo>
                  <a:pt x="173861" y="64961"/>
                  <a:pt x="179476" y="53229"/>
                  <a:pt x="179476" y="43140"/>
                </a:cubicBezTo>
                <a:cubicBezTo>
                  <a:pt x="179476" y="35927"/>
                  <a:pt x="176600" y="31088"/>
                  <a:pt x="172035" y="29239"/>
                </a:cubicBezTo>
                <a:cubicBezTo>
                  <a:pt x="171556" y="28965"/>
                  <a:pt x="171031" y="28714"/>
                  <a:pt x="170506" y="28486"/>
                </a:cubicBezTo>
                <a:cubicBezTo>
                  <a:pt x="170026" y="28189"/>
                  <a:pt x="169524" y="27961"/>
                  <a:pt x="168976" y="27733"/>
                </a:cubicBezTo>
                <a:cubicBezTo>
                  <a:pt x="168497" y="27436"/>
                  <a:pt x="167995" y="27208"/>
                  <a:pt x="167470" y="26979"/>
                </a:cubicBezTo>
                <a:cubicBezTo>
                  <a:pt x="166991" y="26683"/>
                  <a:pt x="166466" y="26455"/>
                  <a:pt x="165941" y="26226"/>
                </a:cubicBezTo>
                <a:cubicBezTo>
                  <a:pt x="165461" y="25930"/>
                  <a:pt x="164936" y="25701"/>
                  <a:pt x="164411" y="25473"/>
                </a:cubicBezTo>
                <a:cubicBezTo>
                  <a:pt x="163932" y="25176"/>
                  <a:pt x="163430" y="24925"/>
                  <a:pt x="162882" y="24720"/>
                </a:cubicBezTo>
                <a:cubicBezTo>
                  <a:pt x="162403" y="24423"/>
                  <a:pt x="161901" y="24172"/>
                  <a:pt x="161376" y="23967"/>
                </a:cubicBezTo>
                <a:cubicBezTo>
                  <a:pt x="160896" y="23670"/>
                  <a:pt x="160371" y="23419"/>
                  <a:pt x="159846" y="23213"/>
                </a:cubicBezTo>
                <a:cubicBezTo>
                  <a:pt x="159367" y="22917"/>
                  <a:pt x="158842" y="22666"/>
                  <a:pt x="158317" y="22460"/>
                </a:cubicBezTo>
                <a:cubicBezTo>
                  <a:pt x="157838" y="22163"/>
                  <a:pt x="157336" y="21912"/>
                  <a:pt x="156788" y="21707"/>
                </a:cubicBezTo>
                <a:cubicBezTo>
                  <a:pt x="156308" y="21410"/>
                  <a:pt x="155806" y="21159"/>
                  <a:pt x="155281" y="20954"/>
                </a:cubicBezTo>
                <a:cubicBezTo>
                  <a:pt x="154802" y="20657"/>
                  <a:pt x="154277" y="20406"/>
                  <a:pt x="153752" y="20200"/>
                </a:cubicBezTo>
                <a:cubicBezTo>
                  <a:pt x="153638" y="20132"/>
                  <a:pt x="153524" y="20063"/>
                  <a:pt x="153410" y="20018"/>
                </a:cubicBezTo>
                <a:cubicBezTo>
                  <a:pt x="151469" y="17598"/>
                  <a:pt x="149073" y="15772"/>
                  <a:pt x="146334" y="14563"/>
                </a:cubicBezTo>
                <a:cubicBezTo>
                  <a:pt x="145832" y="14289"/>
                  <a:pt x="145329" y="14038"/>
                  <a:pt x="144804" y="13809"/>
                </a:cubicBezTo>
                <a:cubicBezTo>
                  <a:pt x="144302" y="13535"/>
                  <a:pt x="143800" y="13284"/>
                  <a:pt x="143275" y="13056"/>
                </a:cubicBezTo>
                <a:cubicBezTo>
                  <a:pt x="142796" y="12782"/>
                  <a:pt x="142271" y="12531"/>
                  <a:pt x="141746" y="12303"/>
                </a:cubicBezTo>
                <a:cubicBezTo>
                  <a:pt x="141267" y="12029"/>
                  <a:pt x="140764" y="11778"/>
                  <a:pt x="140239" y="11550"/>
                </a:cubicBezTo>
                <a:cubicBezTo>
                  <a:pt x="139737" y="11276"/>
                  <a:pt x="139235" y="11025"/>
                  <a:pt x="138710" y="10796"/>
                </a:cubicBezTo>
                <a:cubicBezTo>
                  <a:pt x="138208" y="10522"/>
                  <a:pt x="137706" y="10271"/>
                  <a:pt x="137181" y="10020"/>
                </a:cubicBezTo>
                <a:cubicBezTo>
                  <a:pt x="136701" y="9746"/>
                  <a:pt x="136177" y="9495"/>
                  <a:pt x="135652" y="9267"/>
                </a:cubicBezTo>
                <a:cubicBezTo>
                  <a:pt x="135172" y="8993"/>
                  <a:pt x="134670" y="8742"/>
                  <a:pt x="134145" y="8514"/>
                </a:cubicBezTo>
                <a:cubicBezTo>
                  <a:pt x="133643" y="8240"/>
                  <a:pt x="133141" y="7989"/>
                  <a:pt x="132616" y="7761"/>
                </a:cubicBezTo>
                <a:cubicBezTo>
                  <a:pt x="132114" y="7487"/>
                  <a:pt x="131611" y="7236"/>
                  <a:pt x="131086" y="7007"/>
                </a:cubicBezTo>
                <a:cubicBezTo>
                  <a:pt x="130607" y="6733"/>
                  <a:pt x="130082" y="6482"/>
                  <a:pt x="129557" y="6254"/>
                </a:cubicBezTo>
                <a:cubicBezTo>
                  <a:pt x="129078" y="5980"/>
                  <a:pt x="128576" y="5729"/>
                  <a:pt x="128051" y="5501"/>
                </a:cubicBezTo>
                <a:cubicBezTo>
                  <a:pt x="127549" y="5227"/>
                  <a:pt x="127046" y="4976"/>
                  <a:pt x="126521" y="4748"/>
                </a:cubicBezTo>
                <a:cubicBezTo>
                  <a:pt x="126019" y="4474"/>
                  <a:pt x="125517" y="4223"/>
                  <a:pt x="124992" y="3994"/>
                </a:cubicBezTo>
                <a:cubicBezTo>
                  <a:pt x="124513" y="3721"/>
                  <a:pt x="123988" y="3469"/>
                  <a:pt x="123486" y="3241"/>
                </a:cubicBezTo>
                <a:cubicBezTo>
                  <a:pt x="122983" y="2967"/>
                  <a:pt x="122481" y="2716"/>
                  <a:pt x="121956" y="2488"/>
                </a:cubicBezTo>
                <a:cubicBezTo>
                  <a:pt x="118989" y="845"/>
                  <a:pt x="115565" y="0"/>
                  <a:pt x="111799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7">
            <a:extLst>
              <a:ext uri="{FF2B5EF4-FFF2-40B4-BE49-F238E27FC236}">
                <a16:creationId xmlns:a16="http://schemas.microsoft.com/office/drawing/2014/main" id="{9FDC92A6-7C0A-AC54-5BAF-69BAC7CF7782}"/>
              </a:ext>
            </a:extLst>
          </p:cNvPr>
          <p:cNvSpPr/>
          <p:nvPr/>
        </p:nvSpPr>
        <p:spPr>
          <a:xfrm>
            <a:off x="-42915" y="688572"/>
            <a:ext cx="3834249" cy="3320812"/>
          </a:xfrm>
          <a:custGeom>
            <a:avLst/>
            <a:gdLst/>
            <a:ahLst/>
            <a:cxnLst/>
            <a:rect l="l" t="t" r="r" b="b"/>
            <a:pathLst>
              <a:path w="155943" h="135061" extrusionOk="0">
                <a:moveTo>
                  <a:pt x="113514" y="0"/>
                </a:moveTo>
                <a:cubicBezTo>
                  <a:pt x="108140" y="0"/>
                  <a:pt x="102069" y="1698"/>
                  <a:pt x="95638" y="5283"/>
                </a:cubicBezTo>
                <a:cubicBezTo>
                  <a:pt x="84523" y="11492"/>
                  <a:pt x="74457" y="22151"/>
                  <a:pt x="67221" y="34340"/>
                </a:cubicBezTo>
                <a:cubicBezTo>
                  <a:pt x="66810" y="35024"/>
                  <a:pt x="66102" y="35481"/>
                  <a:pt x="65281" y="35572"/>
                </a:cubicBezTo>
                <a:cubicBezTo>
                  <a:pt x="61423" y="36052"/>
                  <a:pt x="57223" y="37490"/>
                  <a:pt x="52818" y="39932"/>
                </a:cubicBezTo>
                <a:cubicBezTo>
                  <a:pt x="35973" y="49336"/>
                  <a:pt x="21958" y="70632"/>
                  <a:pt x="19105" y="89965"/>
                </a:cubicBezTo>
                <a:cubicBezTo>
                  <a:pt x="18991" y="90741"/>
                  <a:pt x="18512" y="91403"/>
                  <a:pt x="17827" y="91791"/>
                </a:cubicBezTo>
                <a:lnTo>
                  <a:pt x="15636" y="93023"/>
                </a:lnTo>
                <a:cubicBezTo>
                  <a:pt x="7053" y="97817"/>
                  <a:pt x="0" y="110782"/>
                  <a:pt x="0" y="121852"/>
                </a:cubicBezTo>
                <a:cubicBezTo>
                  <a:pt x="0" y="130106"/>
                  <a:pt x="3921" y="135061"/>
                  <a:pt x="9474" y="135061"/>
                </a:cubicBezTo>
                <a:cubicBezTo>
                  <a:pt x="11368" y="135061"/>
                  <a:pt x="13452" y="134484"/>
                  <a:pt x="15636" y="133264"/>
                </a:cubicBezTo>
                <a:lnTo>
                  <a:pt x="131702" y="68578"/>
                </a:lnTo>
                <a:cubicBezTo>
                  <a:pt x="135446" y="66455"/>
                  <a:pt x="140216" y="63214"/>
                  <a:pt x="142156" y="61022"/>
                </a:cubicBezTo>
                <a:cubicBezTo>
                  <a:pt x="150237" y="52942"/>
                  <a:pt x="155943" y="41005"/>
                  <a:pt x="155943" y="30779"/>
                </a:cubicBezTo>
                <a:cubicBezTo>
                  <a:pt x="155943" y="21301"/>
                  <a:pt x="151029" y="15821"/>
                  <a:pt x="143863" y="15821"/>
                </a:cubicBezTo>
                <a:cubicBezTo>
                  <a:pt x="141434" y="15821"/>
                  <a:pt x="138746" y="16451"/>
                  <a:pt x="135902" y="17769"/>
                </a:cubicBezTo>
                <a:cubicBezTo>
                  <a:pt x="135743" y="17837"/>
                  <a:pt x="135571" y="17871"/>
                  <a:pt x="135400" y="17871"/>
                </a:cubicBezTo>
                <a:cubicBezTo>
                  <a:pt x="135229" y="17871"/>
                  <a:pt x="135058" y="17837"/>
                  <a:pt x="134898" y="17769"/>
                </a:cubicBezTo>
                <a:cubicBezTo>
                  <a:pt x="134578" y="17632"/>
                  <a:pt x="134350" y="17358"/>
                  <a:pt x="134259" y="17015"/>
                </a:cubicBezTo>
                <a:cubicBezTo>
                  <a:pt x="131389" y="6105"/>
                  <a:pt x="123706" y="0"/>
                  <a:pt x="113514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7">
            <a:extLst>
              <a:ext uri="{FF2B5EF4-FFF2-40B4-BE49-F238E27FC236}">
                <a16:creationId xmlns:a16="http://schemas.microsoft.com/office/drawing/2014/main" id="{8F4C74B2-6C0D-0A55-49A6-333B14455F15}"/>
              </a:ext>
            </a:extLst>
          </p:cNvPr>
          <p:cNvSpPr/>
          <p:nvPr/>
        </p:nvSpPr>
        <p:spPr>
          <a:xfrm>
            <a:off x="698359" y="1595184"/>
            <a:ext cx="3572490" cy="2902766"/>
          </a:xfrm>
          <a:custGeom>
            <a:avLst/>
            <a:gdLst/>
            <a:ahLst/>
            <a:cxnLst/>
            <a:rect l="l" t="t" r="r" b="b"/>
            <a:pathLst>
              <a:path w="179477" h="145831" extrusionOk="0">
                <a:moveTo>
                  <a:pt x="111799" y="0"/>
                </a:moveTo>
                <a:cubicBezTo>
                  <a:pt x="106504" y="0"/>
                  <a:pt x="100523" y="1666"/>
                  <a:pt x="94201" y="5204"/>
                </a:cubicBezTo>
                <a:cubicBezTo>
                  <a:pt x="83222" y="11321"/>
                  <a:pt x="73316" y="21821"/>
                  <a:pt x="66194" y="33827"/>
                </a:cubicBezTo>
                <a:cubicBezTo>
                  <a:pt x="65806" y="34489"/>
                  <a:pt x="65098" y="34946"/>
                  <a:pt x="64300" y="35037"/>
                </a:cubicBezTo>
                <a:cubicBezTo>
                  <a:pt x="60488" y="35516"/>
                  <a:pt x="56356" y="36908"/>
                  <a:pt x="52020" y="39328"/>
                </a:cubicBezTo>
                <a:cubicBezTo>
                  <a:pt x="35426" y="48595"/>
                  <a:pt x="21616" y="69549"/>
                  <a:pt x="18809" y="88608"/>
                </a:cubicBezTo>
                <a:cubicBezTo>
                  <a:pt x="18695" y="89361"/>
                  <a:pt x="18238" y="90023"/>
                  <a:pt x="17553" y="90411"/>
                </a:cubicBezTo>
                <a:lnTo>
                  <a:pt x="15408" y="91598"/>
                </a:lnTo>
                <a:cubicBezTo>
                  <a:pt x="6940" y="96323"/>
                  <a:pt x="1" y="109105"/>
                  <a:pt x="1" y="119992"/>
                </a:cubicBezTo>
                <a:cubicBezTo>
                  <a:pt x="1" y="126635"/>
                  <a:pt x="2580" y="131108"/>
                  <a:pt x="6506" y="132524"/>
                </a:cubicBezTo>
                <a:cubicBezTo>
                  <a:pt x="6985" y="132820"/>
                  <a:pt x="7487" y="133071"/>
                  <a:pt x="8035" y="133277"/>
                </a:cubicBezTo>
                <a:cubicBezTo>
                  <a:pt x="8515" y="133573"/>
                  <a:pt x="9017" y="133825"/>
                  <a:pt x="9542" y="134030"/>
                </a:cubicBezTo>
                <a:cubicBezTo>
                  <a:pt x="10021" y="134327"/>
                  <a:pt x="10546" y="134601"/>
                  <a:pt x="11071" y="134783"/>
                </a:cubicBezTo>
                <a:cubicBezTo>
                  <a:pt x="11550" y="135080"/>
                  <a:pt x="12052" y="135354"/>
                  <a:pt x="12600" y="135536"/>
                </a:cubicBezTo>
                <a:cubicBezTo>
                  <a:pt x="13080" y="135833"/>
                  <a:pt x="13582" y="136107"/>
                  <a:pt x="14130" y="136290"/>
                </a:cubicBezTo>
                <a:cubicBezTo>
                  <a:pt x="14609" y="136586"/>
                  <a:pt x="15111" y="136860"/>
                  <a:pt x="15636" y="137043"/>
                </a:cubicBezTo>
                <a:cubicBezTo>
                  <a:pt x="16115" y="137340"/>
                  <a:pt x="16640" y="137614"/>
                  <a:pt x="17165" y="137796"/>
                </a:cubicBezTo>
                <a:cubicBezTo>
                  <a:pt x="17645" y="138116"/>
                  <a:pt x="18147" y="138367"/>
                  <a:pt x="18695" y="138549"/>
                </a:cubicBezTo>
                <a:cubicBezTo>
                  <a:pt x="19174" y="138869"/>
                  <a:pt x="19676" y="139120"/>
                  <a:pt x="20224" y="139303"/>
                </a:cubicBezTo>
                <a:cubicBezTo>
                  <a:pt x="20703" y="139622"/>
                  <a:pt x="21205" y="139873"/>
                  <a:pt x="21730" y="140056"/>
                </a:cubicBezTo>
                <a:cubicBezTo>
                  <a:pt x="22210" y="140375"/>
                  <a:pt x="22735" y="140626"/>
                  <a:pt x="23260" y="140809"/>
                </a:cubicBezTo>
                <a:cubicBezTo>
                  <a:pt x="23739" y="141129"/>
                  <a:pt x="24241" y="141380"/>
                  <a:pt x="24789" y="141562"/>
                </a:cubicBezTo>
                <a:cubicBezTo>
                  <a:pt x="25268" y="141882"/>
                  <a:pt x="25770" y="142133"/>
                  <a:pt x="26318" y="142316"/>
                </a:cubicBezTo>
                <a:cubicBezTo>
                  <a:pt x="26798" y="142635"/>
                  <a:pt x="27300" y="142886"/>
                  <a:pt x="27825" y="143092"/>
                </a:cubicBezTo>
                <a:cubicBezTo>
                  <a:pt x="28304" y="143388"/>
                  <a:pt x="28829" y="143639"/>
                  <a:pt x="29354" y="143845"/>
                </a:cubicBezTo>
                <a:cubicBezTo>
                  <a:pt x="29833" y="144142"/>
                  <a:pt x="30336" y="144393"/>
                  <a:pt x="30883" y="144598"/>
                </a:cubicBezTo>
                <a:cubicBezTo>
                  <a:pt x="32162" y="145397"/>
                  <a:pt x="33622" y="145831"/>
                  <a:pt x="35220" y="145831"/>
                </a:cubicBezTo>
                <a:cubicBezTo>
                  <a:pt x="37092" y="145831"/>
                  <a:pt x="39146" y="145260"/>
                  <a:pt x="41315" y="144050"/>
                </a:cubicBezTo>
                <a:lnTo>
                  <a:pt x="155601" y="80368"/>
                </a:lnTo>
                <a:cubicBezTo>
                  <a:pt x="159299" y="78268"/>
                  <a:pt x="163978" y="75072"/>
                  <a:pt x="165895" y="72927"/>
                </a:cubicBezTo>
                <a:cubicBezTo>
                  <a:pt x="173861" y="64961"/>
                  <a:pt x="179476" y="53229"/>
                  <a:pt x="179476" y="43140"/>
                </a:cubicBezTo>
                <a:cubicBezTo>
                  <a:pt x="179476" y="35927"/>
                  <a:pt x="176600" y="31088"/>
                  <a:pt x="172035" y="29239"/>
                </a:cubicBezTo>
                <a:cubicBezTo>
                  <a:pt x="171556" y="28965"/>
                  <a:pt x="171031" y="28714"/>
                  <a:pt x="170506" y="28486"/>
                </a:cubicBezTo>
                <a:cubicBezTo>
                  <a:pt x="170026" y="28189"/>
                  <a:pt x="169524" y="27961"/>
                  <a:pt x="168976" y="27733"/>
                </a:cubicBezTo>
                <a:cubicBezTo>
                  <a:pt x="168497" y="27436"/>
                  <a:pt x="167995" y="27208"/>
                  <a:pt x="167470" y="26979"/>
                </a:cubicBezTo>
                <a:cubicBezTo>
                  <a:pt x="166991" y="26683"/>
                  <a:pt x="166466" y="26455"/>
                  <a:pt x="165941" y="26226"/>
                </a:cubicBezTo>
                <a:cubicBezTo>
                  <a:pt x="165461" y="25930"/>
                  <a:pt x="164936" y="25701"/>
                  <a:pt x="164411" y="25473"/>
                </a:cubicBezTo>
                <a:cubicBezTo>
                  <a:pt x="163932" y="25176"/>
                  <a:pt x="163430" y="24925"/>
                  <a:pt x="162882" y="24720"/>
                </a:cubicBezTo>
                <a:cubicBezTo>
                  <a:pt x="162403" y="24423"/>
                  <a:pt x="161901" y="24172"/>
                  <a:pt x="161376" y="23967"/>
                </a:cubicBezTo>
                <a:cubicBezTo>
                  <a:pt x="160896" y="23670"/>
                  <a:pt x="160371" y="23419"/>
                  <a:pt x="159846" y="23213"/>
                </a:cubicBezTo>
                <a:cubicBezTo>
                  <a:pt x="159367" y="22917"/>
                  <a:pt x="158842" y="22666"/>
                  <a:pt x="158317" y="22460"/>
                </a:cubicBezTo>
                <a:cubicBezTo>
                  <a:pt x="157838" y="22163"/>
                  <a:pt x="157336" y="21912"/>
                  <a:pt x="156788" y="21707"/>
                </a:cubicBezTo>
                <a:cubicBezTo>
                  <a:pt x="156308" y="21410"/>
                  <a:pt x="155806" y="21159"/>
                  <a:pt x="155281" y="20954"/>
                </a:cubicBezTo>
                <a:cubicBezTo>
                  <a:pt x="154802" y="20657"/>
                  <a:pt x="154277" y="20406"/>
                  <a:pt x="153752" y="20200"/>
                </a:cubicBezTo>
                <a:cubicBezTo>
                  <a:pt x="153638" y="20132"/>
                  <a:pt x="153524" y="20063"/>
                  <a:pt x="153410" y="20018"/>
                </a:cubicBezTo>
                <a:cubicBezTo>
                  <a:pt x="151469" y="17598"/>
                  <a:pt x="149073" y="15772"/>
                  <a:pt x="146334" y="14563"/>
                </a:cubicBezTo>
                <a:cubicBezTo>
                  <a:pt x="145832" y="14289"/>
                  <a:pt x="145329" y="14038"/>
                  <a:pt x="144804" y="13809"/>
                </a:cubicBezTo>
                <a:cubicBezTo>
                  <a:pt x="144302" y="13535"/>
                  <a:pt x="143800" y="13284"/>
                  <a:pt x="143275" y="13056"/>
                </a:cubicBezTo>
                <a:cubicBezTo>
                  <a:pt x="142796" y="12782"/>
                  <a:pt x="142271" y="12531"/>
                  <a:pt x="141746" y="12303"/>
                </a:cubicBezTo>
                <a:cubicBezTo>
                  <a:pt x="141267" y="12029"/>
                  <a:pt x="140764" y="11778"/>
                  <a:pt x="140239" y="11550"/>
                </a:cubicBezTo>
                <a:cubicBezTo>
                  <a:pt x="139737" y="11276"/>
                  <a:pt x="139235" y="11025"/>
                  <a:pt x="138710" y="10796"/>
                </a:cubicBezTo>
                <a:cubicBezTo>
                  <a:pt x="138208" y="10522"/>
                  <a:pt x="137706" y="10271"/>
                  <a:pt x="137181" y="10020"/>
                </a:cubicBezTo>
                <a:cubicBezTo>
                  <a:pt x="136701" y="9746"/>
                  <a:pt x="136177" y="9495"/>
                  <a:pt x="135652" y="9267"/>
                </a:cubicBezTo>
                <a:cubicBezTo>
                  <a:pt x="135172" y="8993"/>
                  <a:pt x="134670" y="8742"/>
                  <a:pt x="134145" y="8514"/>
                </a:cubicBezTo>
                <a:cubicBezTo>
                  <a:pt x="133643" y="8240"/>
                  <a:pt x="133141" y="7989"/>
                  <a:pt x="132616" y="7761"/>
                </a:cubicBezTo>
                <a:cubicBezTo>
                  <a:pt x="132114" y="7487"/>
                  <a:pt x="131611" y="7236"/>
                  <a:pt x="131086" y="7007"/>
                </a:cubicBezTo>
                <a:cubicBezTo>
                  <a:pt x="130607" y="6733"/>
                  <a:pt x="130082" y="6482"/>
                  <a:pt x="129557" y="6254"/>
                </a:cubicBezTo>
                <a:cubicBezTo>
                  <a:pt x="129078" y="5980"/>
                  <a:pt x="128576" y="5729"/>
                  <a:pt x="128051" y="5501"/>
                </a:cubicBezTo>
                <a:cubicBezTo>
                  <a:pt x="127549" y="5227"/>
                  <a:pt x="127046" y="4976"/>
                  <a:pt x="126521" y="4748"/>
                </a:cubicBezTo>
                <a:cubicBezTo>
                  <a:pt x="126019" y="4474"/>
                  <a:pt x="125517" y="4223"/>
                  <a:pt x="124992" y="3994"/>
                </a:cubicBezTo>
                <a:cubicBezTo>
                  <a:pt x="124513" y="3721"/>
                  <a:pt x="123988" y="3469"/>
                  <a:pt x="123486" y="3241"/>
                </a:cubicBezTo>
                <a:cubicBezTo>
                  <a:pt x="122983" y="2967"/>
                  <a:pt x="122481" y="2716"/>
                  <a:pt x="121956" y="2488"/>
                </a:cubicBezTo>
                <a:cubicBezTo>
                  <a:pt x="118989" y="845"/>
                  <a:pt x="115565" y="0"/>
                  <a:pt x="111799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7">
            <a:extLst>
              <a:ext uri="{FF2B5EF4-FFF2-40B4-BE49-F238E27FC236}">
                <a16:creationId xmlns:a16="http://schemas.microsoft.com/office/drawing/2014/main" id="{8392D12F-31B9-6003-1EA9-8541160BFA20}"/>
              </a:ext>
            </a:extLst>
          </p:cNvPr>
          <p:cNvSpPr/>
          <p:nvPr/>
        </p:nvSpPr>
        <p:spPr>
          <a:xfrm>
            <a:off x="1188161" y="1830336"/>
            <a:ext cx="3104045" cy="2688389"/>
          </a:xfrm>
          <a:custGeom>
            <a:avLst/>
            <a:gdLst/>
            <a:ahLst/>
            <a:cxnLst/>
            <a:rect l="l" t="t" r="r" b="b"/>
            <a:pathLst>
              <a:path w="155943" h="135061" extrusionOk="0">
                <a:moveTo>
                  <a:pt x="113514" y="0"/>
                </a:moveTo>
                <a:cubicBezTo>
                  <a:pt x="108140" y="0"/>
                  <a:pt x="102069" y="1698"/>
                  <a:pt x="95638" y="5283"/>
                </a:cubicBezTo>
                <a:cubicBezTo>
                  <a:pt x="84523" y="11492"/>
                  <a:pt x="74457" y="22151"/>
                  <a:pt x="67221" y="34340"/>
                </a:cubicBezTo>
                <a:cubicBezTo>
                  <a:pt x="66810" y="35024"/>
                  <a:pt x="66102" y="35481"/>
                  <a:pt x="65281" y="35572"/>
                </a:cubicBezTo>
                <a:cubicBezTo>
                  <a:pt x="61423" y="36052"/>
                  <a:pt x="57223" y="37490"/>
                  <a:pt x="52818" y="39932"/>
                </a:cubicBezTo>
                <a:cubicBezTo>
                  <a:pt x="35973" y="49336"/>
                  <a:pt x="21958" y="70632"/>
                  <a:pt x="19105" y="89965"/>
                </a:cubicBezTo>
                <a:cubicBezTo>
                  <a:pt x="18991" y="90741"/>
                  <a:pt x="18512" y="91403"/>
                  <a:pt x="17827" y="91791"/>
                </a:cubicBezTo>
                <a:lnTo>
                  <a:pt x="15636" y="93023"/>
                </a:lnTo>
                <a:cubicBezTo>
                  <a:pt x="7053" y="97817"/>
                  <a:pt x="0" y="110782"/>
                  <a:pt x="0" y="121852"/>
                </a:cubicBezTo>
                <a:cubicBezTo>
                  <a:pt x="0" y="130106"/>
                  <a:pt x="3921" y="135061"/>
                  <a:pt x="9474" y="135061"/>
                </a:cubicBezTo>
                <a:cubicBezTo>
                  <a:pt x="11368" y="135061"/>
                  <a:pt x="13452" y="134484"/>
                  <a:pt x="15636" y="133264"/>
                </a:cubicBezTo>
                <a:lnTo>
                  <a:pt x="131702" y="68578"/>
                </a:lnTo>
                <a:cubicBezTo>
                  <a:pt x="135446" y="66455"/>
                  <a:pt x="140216" y="63214"/>
                  <a:pt x="142156" y="61022"/>
                </a:cubicBezTo>
                <a:cubicBezTo>
                  <a:pt x="150237" y="52942"/>
                  <a:pt x="155943" y="41005"/>
                  <a:pt x="155943" y="30779"/>
                </a:cubicBezTo>
                <a:cubicBezTo>
                  <a:pt x="155943" y="21301"/>
                  <a:pt x="151029" y="15821"/>
                  <a:pt x="143863" y="15821"/>
                </a:cubicBezTo>
                <a:cubicBezTo>
                  <a:pt x="141434" y="15821"/>
                  <a:pt x="138746" y="16451"/>
                  <a:pt x="135902" y="17769"/>
                </a:cubicBezTo>
                <a:cubicBezTo>
                  <a:pt x="135743" y="17837"/>
                  <a:pt x="135571" y="17871"/>
                  <a:pt x="135400" y="17871"/>
                </a:cubicBezTo>
                <a:cubicBezTo>
                  <a:pt x="135229" y="17871"/>
                  <a:pt x="135058" y="17837"/>
                  <a:pt x="134898" y="17769"/>
                </a:cubicBezTo>
                <a:cubicBezTo>
                  <a:pt x="134578" y="17632"/>
                  <a:pt x="134350" y="17358"/>
                  <a:pt x="134259" y="17015"/>
                </a:cubicBezTo>
                <a:cubicBezTo>
                  <a:pt x="131389" y="6105"/>
                  <a:pt x="123706" y="0"/>
                  <a:pt x="113514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7">
            <a:extLst>
              <a:ext uri="{FF2B5EF4-FFF2-40B4-BE49-F238E27FC236}">
                <a16:creationId xmlns:a16="http://schemas.microsoft.com/office/drawing/2014/main" id="{ED6F9FE6-397E-B75F-6D3C-4334C8476A57}"/>
              </a:ext>
            </a:extLst>
          </p:cNvPr>
          <p:cNvSpPr/>
          <p:nvPr/>
        </p:nvSpPr>
        <p:spPr>
          <a:xfrm>
            <a:off x="1955043" y="2844154"/>
            <a:ext cx="2323330" cy="1887782"/>
          </a:xfrm>
          <a:custGeom>
            <a:avLst/>
            <a:gdLst/>
            <a:ahLst/>
            <a:cxnLst/>
            <a:rect l="l" t="t" r="r" b="b"/>
            <a:pathLst>
              <a:path w="179477" h="145831" extrusionOk="0">
                <a:moveTo>
                  <a:pt x="111799" y="0"/>
                </a:moveTo>
                <a:cubicBezTo>
                  <a:pt x="106504" y="0"/>
                  <a:pt x="100523" y="1666"/>
                  <a:pt x="94201" y="5204"/>
                </a:cubicBezTo>
                <a:cubicBezTo>
                  <a:pt x="83222" y="11321"/>
                  <a:pt x="73316" y="21821"/>
                  <a:pt x="66194" y="33827"/>
                </a:cubicBezTo>
                <a:cubicBezTo>
                  <a:pt x="65806" y="34489"/>
                  <a:pt x="65098" y="34946"/>
                  <a:pt x="64300" y="35037"/>
                </a:cubicBezTo>
                <a:cubicBezTo>
                  <a:pt x="60488" y="35516"/>
                  <a:pt x="56356" y="36908"/>
                  <a:pt x="52020" y="39328"/>
                </a:cubicBezTo>
                <a:cubicBezTo>
                  <a:pt x="35426" y="48595"/>
                  <a:pt x="21616" y="69549"/>
                  <a:pt x="18809" y="88608"/>
                </a:cubicBezTo>
                <a:cubicBezTo>
                  <a:pt x="18695" y="89361"/>
                  <a:pt x="18238" y="90023"/>
                  <a:pt x="17553" y="90411"/>
                </a:cubicBezTo>
                <a:lnTo>
                  <a:pt x="15408" y="91598"/>
                </a:lnTo>
                <a:cubicBezTo>
                  <a:pt x="6940" y="96323"/>
                  <a:pt x="1" y="109105"/>
                  <a:pt x="1" y="119992"/>
                </a:cubicBezTo>
                <a:cubicBezTo>
                  <a:pt x="1" y="126635"/>
                  <a:pt x="2580" y="131108"/>
                  <a:pt x="6506" y="132524"/>
                </a:cubicBezTo>
                <a:cubicBezTo>
                  <a:pt x="6985" y="132820"/>
                  <a:pt x="7487" y="133071"/>
                  <a:pt x="8035" y="133277"/>
                </a:cubicBezTo>
                <a:cubicBezTo>
                  <a:pt x="8515" y="133573"/>
                  <a:pt x="9017" y="133825"/>
                  <a:pt x="9542" y="134030"/>
                </a:cubicBezTo>
                <a:cubicBezTo>
                  <a:pt x="10021" y="134327"/>
                  <a:pt x="10546" y="134601"/>
                  <a:pt x="11071" y="134783"/>
                </a:cubicBezTo>
                <a:cubicBezTo>
                  <a:pt x="11550" y="135080"/>
                  <a:pt x="12052" y="135354"/>
                  <a:pt x="12600" y="135536"/>
                </a:cubicBezTo>
                <a:cubicBezTo>
                  <a:pt x="13080" y="135833"/>
                  <a:pt x="13582" y="136107"/>
                  <a:pt x="14130" y="136290"/>
                </a:cubicBezTo>
                <a:cubicBezTo>
                  <a:pt x="14609" y="136586"/>
                  <a:pt x="15111" y="136860"/>
                  <a:pt x="15636" y="137043"/>
                </a:cubicBezTo>
                <a:cubicBezTo>
                  <a:pt x="16115" y="137340"/>
                  <a:pt x="16640" y="137614"/>
                  <a:pt x="17165" y="137796"/>
                </a:cubicBezTo>
                <a:cubicBezTo>
                  <a:pt x="17645" y="138116"/>
                  <a:pt x="18147" y="138367"/>
                  <a:pt x="18695" y="138549"/>
                </a:cubicBezTo>
                <a:cubicBezTo>
                  <a:pt x="19174" y="138869"/>
                  <a:pt x="19676" y="139120"/>
                  <a:pt x="20224" y="139303"/>
                </a:cubicBezTo>
                <a:cubicBezTo>
                  <a:pt x="20703" y="139622"/>
                  <a:pt x="21205" y="139873"/>
                  <a:pt x="21730" y="140056"/>
                </a:cubicBezTo>
                <a:cubicBezTo>
                  <a:pt x="22210" y="140375"/>
                  <a:pt x="22735" y="140626"/>
                  <a:pt x="23260" y="140809"/>
                </a:cubicBezTo>
                <a:cubicBezTo>
                  <a:pt x="23739" y="141129"/>
                  <a:pt x="24241" y="141380"/>
                  <a:pt x="24789" y="141562"/>
                </a:cubicBezTo>
                <a:cubicBezTo>
                  <a:pt x="25268" y="141882"/>
                  <a:pt x="25770" y="142133"/>
                  <a:pt x="26318" y="142316"/>
                </a:cubicBezTo>
                <a:cubicBezTo>
                  <a:pt x="26798" y="142635"/>
                  <a:pt x="27300" y="142886"/>
                  <a:pt x="27825" y="143092"/>
                </a:cubicBezTo>
                <a:cubicBezTo>
                  <a:pt x="28304" y="143388"/>
                  <a:pt x="28829" y="143639"/>
                  <a:pt x="29354" y="143845"/>
                </a:cubicBezTo>
                <a:cubicBezTo>
                  <a:pt x="29833" y="144142"/>
                  <a:pt x="30336" y="144393"/>
                  <a:pt x="30883" y="144598"/>
                </a:cubicBezTo>
                <a:cubicBezTo>
                  <a:pt x="32162" y="145397"/>
                  <a:pt x="33622" y="145831"/>
                  <a:pt x="35220" y="145831"/>
                </a:cubicBezTo>
                <a:cubicBezTo>
                  <a:pt x="37092" y="145831"/>
                  <a:pt x="39146" y="145260"/>
                  <a:pt x="41315" y="144050"/>
                </a:cubicBezTo>
                <a:lnTo>
                  <a:pt x="155601" y="80368"/>
                </a:lnTo>
                <a:cubicBezTo>
                  <a:pt x="159299" y="78268"/>
                  <a:pt x="163978" y="75072"/>
                  <a:pt x="165895" y="72927"/>
                </a:cubicBezTo>
                <a:cubicBezTo>
                  <a:pt x="173861" y="64961"/>
                  <a:pt x="179476" y="53229"/>
                  <a:pt x="179476" y="43140"/>
                </a:cubicBezTo>
                <a:cubicBezTo>
                  <a:pt x="179476" y="35927"/>
                  <a:pt x="176600" y="31088"/>
                  <a:pt x="172035" y="29239"/>
                </a:cubicBezTo>
                <a:cubicBezTo>
                  <a:pt x="171556" y="28965"/>
                  <a:pt x="171031" y="28714"/>
                  <a:pt x="170506" y="28486"/>
                </a:cubicBezTo>
                <a:cubicBezTo>
                  <a:pt x="170026" y="28189"/>
                  <a:pt x="169524" y="27961"/>
                  <a:pt x="168976" y="27733"/>
                </a:cubicBezTo>
                <a:cubicBezTo>
                  <a:pt x="168497" y="27436"/>
                  <a:pt x="167995" y="27208"/>
                  <a:pt x="167470" y="26979"/>
                </a:cubicBezTo>
                <a:cubicBezTo>
                  <a:pt x="166991" y="26683"/>
                  <a:pt x="166466" y="26455"/>
                  <a:pt x="165941" y="26226"/>
                </a:cubicBezTo>
                <a:cubicBezTo>
                  <a:pt x="165461" y="25930"/>
                  <a:pt x="164936" y="25701"/>
                  <a:pt x="164411" y="25473"/>
                </a:cubicBezTo>
                <a:cubicBezTo>
                  <a:pt x="163932" y="25176"/>
                  <a:pt x="163430" y="24925"/>
                  <a:pt x="162882" y="24720"/>
                </a:cubicBezTo>
                <a:cubicBezTo>
                  <a:pt x="162403" y="24423"/>
                  <a:pt x="161901" y="24172"/>
                  <a:pt x="161376" y="23967"/>
                </a:cubicBezTo>
                <a:cubicBezTo>
                  <a:pt x="160896" y="23670"/>
                  <a:pt x="160371" y="23419"/>
                  <a:pt x="159846" y="23213"/>
                </a:cubicBezTo>
                <a:cubicBezTo>
                  <a:pt x="159367" y="22917"/>
                  <a:pt x="158842" y="22666"/>
                  <a:pt x="158317" y="22460"/>
                </a:cubicBezTo>
                <a:cubicBezTo>
                  <a:pt x="157838" y="22163"/>
                  <a:pt x="157336" y="21912"/>
                  <a:pt x="156788" y="21707"/>
                </a:cubicBezTo>
                <a:cubicBezTo>
                  <a:pt x="156308" y="21410"/>
                  <a:pt x="155806" y="21159"/>
                  <a:pt x="155281" y="20954"/>
                </a:cubicBezTo>
                <a:cubicBezTo>
                  <a:pt x="154802" y="20657"/>
                  <a:pt x="154277" y="20406"/>
                  <a:pt x="153752" y="20200"/>
                </a:cubicBezTo>
                <a:cubicBezTo>
                  <a:pt x="153638" y="20132"/>
                  <a:pt x="153524" y="20063"/>
                  <a:pt x="153410" y="20018"/>
                </a:cubicBezTo>
                <a:cubicBezTo>
                  <a:pt x="151469" y="17598"/>
                  <a:pt x="149073" y="15772"/>
                  <a:pt x="146334" y="14563"/>
                </a:cubicBezTo>
                <a:cubicBezTo>
                  <a:pt x="145832" y="14289"/>
                  <a:pt x="145329" y="14038"/>
                  <a:pt x="144804" y="13809"/>
                </a:cubicBezTo>
                <a:cubicBezTo>
                  <a:pt x="144302" y="13535"/>
                  <a:pt x="143800" y="13284"/>
                  <a:pt x="143275" y="13056"/>
                </a:cubicBezTo>
                <a:cubicBezTo>
                  <a:pt x="142796" y="12782"/>
                  <a:pt x="142271" y="12531"/>
                  <a:pt x="141746" y="12303"/>
                </a:cubicBezTo>
                <a:cubicBezTo>
                  <a:pt x="141267" y="12029"/>
                  <a:pt x="140764" y="11778"/>
                  <a:pt x="140239" y="11550"/>
                </a:cubicBezTo>
                <a:cubicBezTo>
                  <a:pt x="139737" y="11276"/>
                  <a:pt x="139235" y="11025"/>
                  <a:pt x="138710" y="10796"/>
                </a:cubicBezTo>
                <a:cubicBezTo>
                  <a:pt x="138208" y="10522"/>
                  <a:pt x="137706" y="10271"/>
                  <a:pt x="137181" y="10020"/>
                </a:cubicBezTo>
                <a:cubicBezTo>
                  <a:pt x="136701" y="9746"/>
                  <a:pt x="136177" y="9495"/>
                  <a:pt x="135652" y="9267"/>
                </a:cubicBezTo>
                <a:cubicBezTo>
                  <a:pt x="135172" y="8993"/>
                  <a:pt x="134670" y="8742"/>
                  <a:pt x="134145" y="8514"/>
                </a:cubicBezTo>
                <a:cubicBezTo>
                  <a:pt x="133643" y="8240"/>
                  <a:pt x="133141" y="7989"/>
                  <a:pt x="132616" y="7761"/>
                </a:cubicBezTo>
                <a:cubicBezTo>
                  <a:pt x="132114" y="7487"/>
                  <a:pt x="131611" y="7236"/>
                  <a:pt x="131086" y="7007"/>
                </a:cubicBezTo>
                <a:cubicBezTo>
                  <a:pt x="130607" y="6733"/>
                  <a:pt x="130082" y="6482"/>
                  <a:pt x="129557" y="6254"/>
                </a:cubicBezTo>
                <a:cubicBezTo>
                  <a:pt x="129078" y="5980"/>
                  <a:pt x="128576" y="5729"/>
                  <a:pt x="128051" y="5501"/>
                </a:cubicBezTo>
                <a:cubicBezTo>
                  <a:pt x="127549" y="5227"/>
                  <a:pt x="127046" y="4976"/>
                  <a:pt x="126521" y="4748"/>
                </a:cubicBezTo>
                <a:cubicBezTo>
                  <a:pt x="126019" y="4474"/>
                  <a:pt x="125517" y="4223"/>
                  <a:pt x="124992" y="3994"/>
                </a:cubicBezTo>
                <a:cubicBezTo>
                  <a:pt x="124513" y="3721"/>
                  <a:pt x="123988" y="3469"/>
                  <a:pt x="123486" y="3241"/>
                </a:cubicBezTo>
                <a:cubicBezTo>
                  <a:pt x="122983" y="2967"/>
                  <a:pt x="122481" y="2716"/>
                  <a:pt x="121956" y="2488"/>
                </a:cubicBezTo>
                <a:cubicBezTo>
                  <a:pt x="118989" y="845"/>
                  <a:pt x="115565" y="0"/>
                  <a:pt x="111799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7">
            <a:extLst>
              <a:ext uri="{FF2B5EF4-FFF2-40B4-BE49-F238E27FC236}">
                <a16:creationId xmlns:a16="http://schemas.microsoft.com/office/drawing/2014/main" id="{0C0E518F-734E-E6C8-A082-96E0852BE38B}"/>
              </a:ext>
            </a:extLst>
          </p:cNvPr>
          <p:cNvSpPr/>
          <p:nvPr/>
        </p:nvSpPr>
        <p:spPr>
          <a:xfrm>
            <a:off x="2273543" y="2997063"/>
            <a:ext cx="2018682" cy="1748365"/>
          </a:xfrm>
          <a:custGeom>
            <a:avLst/>
            <a:gdLst/>
            <a:ahLst/>
            <a:cxnLst/>
            <a:rect l="l" t="t" r="r" b="b"/>
            <a:pathLst>
              <a:path w="155943" h="135061" extrusionOk="0">
                <a:moveTo>
                  <a:pt x="113514" y="0"/>
                </a:moveTo>
                <a:cubicBezTo>
                  <a:pt x="108140" y="0"/>
                  <a:pt x="102069" y="1698"/>
                  <a:pt x="95638" y="5283"/>
                </a:cubicBezTo>
                <a:cubicBezTo>
                  <a:pt x="84523" y="11492"/>
                  <a:pt x="74457" y="22151"/>
                  <a:pt x="67221" y="34340"/>
                </a:cubicBezTo>
                <a:cubicBezTo>
                  <a:pt x="66810" y="35024"/>
                  <a:pt x="66102" y="35481"/>
                  <a:pt x="65281" y="35572"/>
                </a:cubicBezTo>
                <a:cubicBezTo>
                  <a:pt x="61423" y="36052"/>
                  <a:pt x="57223" y="37490"/>
                  <a:pt x="52818" y="39932"/>
                </a:cubicBezTo>
                <a:cubicBezTo>
                  <a:pt x="35973" y="49336"/>
                  <a:pt x="21958" y="70632"/>
                  <a:pt x="19105" y="89965"/>
                </a:cubicBezTo>
                <a:cubicBezTo>
                  <a:pt x="18991" y="90741"/>
                  <a:pt x="18512" y="91403"/>
                  <a:pt x="17827" y="91791"/>
                </a:cubicBezTo>
                <a:lnTo>
                  <a:pt x="15636" y="93023"/>
                </a:lnTo>
                <a:cubicBezTo>
                  <a:pt x="7053" y="97817"/>
                  <a:pt x="0" y="110782"/>
                  <a:pt x="0" y="121852"/>
                </a:cubicBezTo>
                <a:cubicBezTo>
                  <a:pt x="0" y="130106"/>
                  <a:pt x="3921" y="135061"/>
                  <a:pt x="9474" y="135061"/>
                </a:cubicBezTo>
                <a:cubicBezTo>
                  <a:pt x="11368" y="135061"/>
                  <a:pt x="13452" y="134484"/>
                  <a:pt x="15636" y="133264"/>
                </a:cubicBezTo>
                <a:lnTo>
                  <a:pt x="131702" y="68578"/>
                </a:lnTo>
                <a:cubicBezTo>
                  <a:pt x="135446" y="66455"/>
                  <a:pt x="140216" y="63214"/>
                  <a:pt x="142156" y="61022"/>
                </a:cubicBezTo>
                <a:cubicBezTo>
                  <a:pt x="150237" y="52942"/>
                  <a:pt x="155943" y="41005"/>
                  <a:pt x="155943" y="30779"/>
                </a:cubicBezTo>
                <a:cubicBezTo>
                  <a:pt x="155943" y="21301"/>
                  <a:pt x="151029" y="15821"/>
                  <a:pt x="143863" y="15821"/>
                </a:cubicBezTo>
                <a:cubicBezTo>
                  <a:pt x="141434" y="15821"/>
                  <a:pt x="138746" y="16451"/>
                  <a:pt x="135902" y="17769"/>
                </a:cubicBezTo>
                <a:cubicBezTo>
                  <a:pt x="135743" y="17837"/>
                  <a:pt x="135571" y="17871"/>
                  <a:pt x="135400" y="17871"/>
                </a:cubicBezTo>
                <a:cubicBezTo>
                  <a:pt x="135229" y="17871"/>
                  <a:pt x="135058" y="17837"/>
                  <a:pt x="134898" y="17769"/>
                </a:cubicBezTo>
                <a:cubicBezTo>
                  <a:pt x="134578" y="17632"/>
                  <a:pt x="134350" y="17358"/>
                  <a:pt x="134259" y="17015"/>
                </a:cubicBezTo>
                <a:cubicBezTo>
                  <a:pt x="131389" y="6105"/>
                  <a:pt x="123706" y="0"/>
                  <a:pt x="113514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60;p17">
            <a:extLst>
              <a:ext uri="{FF2B5EF4-FFF2-40B4-BE49-F238E27FC236}">
                <a16:creationId xmlns:a16="http://schemas.microsoft.com/office/drawing/2014/main" id="{9CAC6AF5-7EFC-97F4-0691-2410480251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205750" y="3221888"/>
            <a:ext cx="3507069" cy="15302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Abdelrahman Ayman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Abdelrahman Mahmoud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Abdullah Hamada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Karim Fathy</a:t>
            </a:r>
            <a:endParaRPr dirty="0"/>
          </a:p>
        </p:txBody>
      </p:sp>
      <p:sp>
        <p:nvSpPr>
          <p:cNvPr id="2" name="Google Shape;60;p17">
            <a:extLst>
              <a:ext uri="{FF2B5EF4-FFF2-40B4-BE49-F238E27FC236}">
                <a16:creationId xmlns:a16="http://schemas.microsoft.com/office/drawing/2014/main" id="{07D17F98-7663-C37D-A3E4-D8CBDF2221A5}"/>
              </a:ext>
            </a:extLst>
          </p:cNvPr>
          <p:cNvSpPr txBox="1">
            <a:spLocks/>
          </p:cNvSpPr>
          <p:nvPr/>
        </p:nvSpPr>
        <p:spPr>
          <a:xfrm>
            <a:off x="2923143" y="134527"/>
            <a:ext cx="3329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"/>
              <a:buNone/>
              <a:defRPr sz="2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r"/>
            <a:r>
              <a:rPr lang="en-US" dirty="0"/>
              <a:t>Pro Shop Project</a:t>
            </a:r>
          </a:p>
        </p:txBody>
      </p:sp>
    </p:spTree>
    <p:extLst>
      <p:ext uri="{BB962C8B-B14F-4D97-AF65-F5344CB8AC3E}">
        <p14:creationId xmlns:p14="http://schemas.microsoft.com/office/powerpoint/2010/main" val="4278995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1E4ACF73-505F-40B7-3E4A-155D98C66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>
            <a:extLst>
              <a:ext uri="{FF2B5EF4-FFF2-40B4-BE49-F238E27FC236}">
                <a16:creationId xmlns:a16="http://schemas.microsoft.com/office/drawing/2014/main" id="{43BA53EB-9350-25A0-3305-E9081561FD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Containerization and Orchestration</a:t>
            </a:r>
            <a:endParaRPr dirty="0"/>
          </a:p>
        </p:txBody>
      </p:sp>
      <p:sp>
        <p:nvSpPr>
          <p:cNvPr id="2101" name="Google Shape;2101;p46">
            <a:extLst>
              <a:ext uri="{FF2B5EF4-FFF2-40B4-BE49-F238E27FC236}">
                <a16:creationId xmlns:a16="http://schemas.microsoft.com/office/drawing/2014/main" id="{B4CAF4E6-E1ED-DD31-5AD4-E5AC64E5278E}"/>
              </a:ext>
            </a:extLst>
          </p:cNvPr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6">
            <a:extLst>
              <a:ext uri="{FF2B5EF4-FFF2-40B4-BE49-F238E27FC236}">
                <a16:creationId xmlns:a16="http://schemas.microsoft.com/office/drawing/2014/main" id="{EE92BA89-F080-F918-42AA-1053A1DE2AFD}"/>
              </a:ext>
            </a:extLst>
          </p:cNvPr>
          <p:cNvSpPr/>
          <p:nvPr/>
        </p:nvSpPr>
        <p:spPr>
          <a:xfrm>
            <a:off x="457200" y="1144163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>
            <a:extLst>
              <a:ext uri="{FF2B5EF4-FFF2-40B4-BE49-F238E27FC236}">
                <a16:creationId xmlns:a16="http://schemas.microsoft.com/office/drawing/2014/main" id="{2DE59B36-D49F-35E4-EAA7-1C1B63D4A624}"/>
              </a:ext>
            </a:extLst>
          </p:cNvPr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>
            <a:extLst>
              <a:ext uri="{FF2B5EF4-FFF2-40B4-BE49-F238E27FC236}">
                <a16:creationId xmlns:a16="http://schemas.microsoft.com/office/drawing/2014/main" id="{3F7E3BB6-DCB2-7108-C6A2-B86F73D8DA71}"/>
              </a:ext>
            </a:extLst>
          </p:cNvPr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>
            <a:extLst>
              <a:ext uri="{FF2B5EF4-FFF2-40B4-BE49-F238E27FC236}">
                <a16:creationId xmlns:a16="http://schemas.microsoft.com/office/drawing/2014/main" id="{3B35B414-9F0E-77A2-1CCF-3B1C0785920D}"/>
              </a:ext>
            </a:extLst>
          </p:cNvPr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>
            <a:extLst>
              <a:ext uri="{FF2B5EF4-FFF2-40B4-BE49-F238E27FC236}">
                <a16:creationId xmlns:a16="http://schemas.microsoft.com/office/drawing/2014/main" id="{DA3A6045-8502-E602-C648-7BCC579F7775}"/>
              </a:ext>
            </a:extLst>
          </p:cNvPr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46">
            <a:extLst>
              <a:ext uri="{FF2B5EF4-FFF2-40B4-BE49-F238E27FC236}">
                <a16:creationId xmlns:a16="http://schemas.microsoft.com/office/drawing/2014/main" id="{2EFAFC86-10FA-E393-ACAB-F7BDEB8B8624}"/>
              </a:ext>
            </a:extLst>
          </p:cNvPr>
          <p:cNvSpPr/>
          <p:nvPr/>
        </p:nvSpPr>
        <p:spPr>
          <a:xfrm flipH="1">
            <a:off x="2106513" y="2543213"/>
            <a:ext cx="1410775" cy="859775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46">
            <a:extLst>
              <a:ext uri="{FF2B5EF4-FFF2-40B4-BE49-F238E27FC236}">
                <a16:creationId xmlns:a16="http://schemas.microsoft.com/office/drawing/2014/main" id="{5520D56E-6A3A-A0D1-F076-7E8ADDC02515}"/>
              </a:ext>
            </a:extLst>
          </p:cNvPr>
          <p:cNvSpPr/>
          <p:nvPr/>
        </p:nvSpPr>
        <p:spPr>
          <a:xfrm flipH="1">
            <a:off x="2124588" y="2554238"/>
            <a:ext cx="1374625" cy="837725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46">
            <a:extLst>
              <a:ext uri="{FF2B5EF4-FFF2-40B4-BE49-F238E27FC236}">
                <a16:creationId xmlns:a16="http://schemas.microsoft.com/office/drawing/2014/main" id="{1D3119F4-BB18-6DD2-D3B4-1ACF76A7678B}"/>
              </a:ext>
            </a:extLst>
          </p:cNvPr>
          <p:cNvSpPr/>
          <p:nvPr/>
        </p:nvSpPr>
        <p:spPr>
          <a:xfrm flipH="1">
            <a:off x="2710013" y="2622488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46">
            <a:extLst>
              <a:ext uri="{FF2B5EF4-FFF2-40B4-BE49-F238E27FC236}">
                <a16:creationId xmlns:a16="http://schemas.microsoft.com/office/drawing/2014/main" id="{C3624D81-737A-581D-B2F6-80761A183409}"/>
              </a:ext>
            </a:extLst>
          </p:cNvPr>
          <p:cNvSpPr/>
          <p:nvPr/>
        </p:nvSpPr>
        <p:spPr>
          <a:xfrm flipH="1">
            <a:off x="2766563" y="2622488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46">
            <a:extLst>
              <a:ext uri="{FF2B5EF4-FFF2-40B4-BE49-F238E27FC236}">
                <a16:creationId xmlns:a16="http://schemas.microsoft.com/office/drawing/2014/main" id="{11BC5A1B-6CD4-B9A7-7CAB-EE4712489AC3}"/>
              </a:ext>
            </a:extLst>
          </p:cNvPr>
          <p:cNvSpPr/>
          <p:nvPr/>
        </p:nvSpPr>
        <p:spPr>
          <a:xfrm flipH="1">
            <a:off x="2652813" y="-6312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46">
            <a:extLst>
              <a:ext uri="{FF2B5EF4-FFF2-40B4-BE49-F238E27FC236}">
                <a16:creationId xmlns:a16="http://schemas.microsoft.com/office/drawing/2014/main" id="{C2DE26DC-1190-8F84-8761-AFEB5943A806}"/>
              </a:ext>
            </a:extLst>
          </p:cNvPr>
          <p:cNvSpPr/>
          <p:nvPr/>
        </p:nvSpPr>
        <p:spPr>
          <a:xfrm flipH="1">
            <a:off x="2773588" y="2525138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>
            <a:extLst>
              <a:ext uri="{FF2B5EF4-FFF2-40B4-BE49-F238E27FC236}">
                <a16:creationId xmlns:a16="http://schemas.microsoft.com/office/drawing/2014/main" id="{6D852CD3-9DB5-C5F9-B9E5-60AC57672F86}"/>
              </a:ext>
            </a:extLst>
          </p:cNvPr>
          <p:cNvSpPr/>
          <p:nvPr/>
        </p:nvSpPr>
        <p:spPr>
          <a:xfrm>
            <a:off x="439588" y="26245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For Backend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7" name="Google Shape;2127;p46">
            <a:extLst>
              <a:ext uri="{FF2B5EF4-FFF2-40B4-BE49-F238E27FC236}">
                <a16:creationId xmlns:a16="http://schemas.microsoft.com/office/drawing/2014/main" id="{CE3B8C9F-D237-10C9-5511-2B70E07AC4E6}"/>
              </a:ext>
            </a:extLst>
          </p:cNvPr>
          <p:cNvSpPr/>
          <p:nvPr/>
        </p:nvSpPr>
        <p:spPr>
          <a:xfrm>
            <a:off x="1969888" y="4018850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Compose all the project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1" name="Google Shape;2131;p46">
            <a:extLst>
              <a:ext uri="{FF2B5EF4-FFF2-40B4-BE49-F238E27FC236}">
                <a16:creationId xmlns:a16="http://schemas.microsoft.com/office/drawing/2014/main" id="{D098004C-DA6B-DD07-AEED-AD4A569DEC71}"/>
              </a:ext>
            </a:extLst>
          </p:cNvPr>
          <p:cNvSpPr/>
          <p:nvPr/>
        </p:nvSpPr>
        <p:spPr>
          <a:xfrm>
            <a:off x="2177638" y="3615242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46">
            <a:extLst>
              <a:ext uri="{FF2B5EF4-FFF2-40B4-BE49-F238E27FC236}">
                <a16:creationId xmlns:a16="http://schemas.microsoft.com/office/drawing/2014/main" id="{C3693BE6-7838-BE90-D024-9AA070788E69}"/>
              </a:ext>
            </a:extLst>
          </p:cNvPr>
          <p:cNvSpPr txBox="1"/>
          <p:nvPr/>
        </p:nvSpPr>
        <p:spPr>
          <a:xfrm>
            <a:off x="2254138" y="3615250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Compose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46">
            <a:extLst>
              <a:ext uri="{FF2B5EF4-FFF2-40B4-BE49-F238E27FC236}">
                <a16:creationId xmlns:a16="http://schemas.microsoft.com/office/drawing/2014/main" id="{8E50333F-91BC-D3C0-5C06-9AD227EDC15D}"/>
              </a:ext>
            </a:extLst>
          </p:cNvPr>
          <p:cNvSpPr/>
          <p:nvPr/>
        </p:nvSpPr>
        <p:spPr>
          <a:xfrm>
            <a:off x="647338" y="22209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6">
            <a:extLst>
              <a:ext uri="{FF2B5EF4-FFF2-40B4-BE49-F238E27FC236}">
                <a16:creationId xmlns:a16="http://schemas.microsoft.com/office/drawing/2014/main" id="{D8A6C75C-A90D-6B2C-D6EF-4554FD77ED59}"/>
              </a:ext>
            </a:extLst>
          </p:cNvPr>
          <p:cNvSpPr txBox="1"/>
          <p:nvPr/>
        </p:nvSpPr>
        <p:spPr>
          <a:xfrm>
            <a:off x="723838" y="22209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6457524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899B8146-9E70-D4C2-1995-D5EBFDF21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C1F100-1058-E5BE-2ED0-A082B230F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97" y="179160"/>
            <a:ext cx="6316205" cy="478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9433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33FA0A42-8E22-289C-6A78-8AB36CF6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A79CC9-E4DE-82C0-EAE8-05E1F5DFB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07" y="1947746"/>
            <a:ext cx="6522985" cy="2087038"/>
          </a:xfrm>
          <a:prstGeom prst="rect">
            <a:avLst/>
          </a:prstGeom>
        </p:spPr>
      </p:pic>
      <p:sp>
        <p:nvSpPr>
          <p:cNvPr id="5" name="Google Shape;2100;p46">
            <a:extLst>
              <a:ext uri="{FF2B5EF4-FFF2-40B4-BE49-F238E27FC236}">
                <a16:creationId xmlns:a16="http://schemas.microsoft.com/office/drawing/2014/main" id="{0017B953-722B-DDAF-FBD1-2B3F2535A7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.env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99835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5C61859D-E5E9-3E43-C6F7-6AB00C9A6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>
            <a:extLst>
              <a:ext uri="{FF2B5EF4-FFF2-40B4-BE49-F238E27FC236}">
                <a16:creationId xmlns:a16="http://schemas.microsoft.com/office/drawing/2014/main" id="{3A0FCDE2-7DE6-1F60-00CB-BD84091413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Containerization and Orchestration</a:t>
            </a:r>
            <a:endParaRPr dirty="0"/>
          </a:p>
        </p:txBody>
      </p:sp>
      <p:sp>
        <p:nvSpPr>
          <p:cNvPr id="2101" name="Google Shape;2101;p46">
            <a:extLst>
              <a:ext uri="{FF2B5EF4-FFF2-40B4-BE49-F238E27FC236}">
                <a16:creationId xmlns:a16="http://schemas.microsoft.com/office/drawing/2014/main" id="{06502B65-BCE3-2080-AB7D-11C3A271727F}"/>
              </a:ext>
            </a:extLst>
          </p:cNvPr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6">
            <a:extLst>
              <a:ext uri="{FF2B5EF4-FFF2-40B4-BE49-F238E27FC236}">
                <a16:creationId xmlns:a16="http://schemas.microsoft.com/office/drawing/2014/main" id="{3C21BBB8-AA79-D4BA-6EB4-7037CDBDA07B}"/>
              </a:ext>
            </a:extLst>
          </p:cNvPr>
          <p:cNvSpPr/>
          <p:nvPr/>
        </p:nvSpPr>
        <p:spPr>
          <a:xfrm>
            <a:off x="457200" y="1144163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>
            <a:extLst>
              <a:ext uri="{FF2B5EF4-FFF2-40B4-BE49-F238E27FC236}">
                <a16:creationId xmlns:a16="http://schemas.microsoft.com/office/drawing/2014/main" id="{9F370BE2-FE99-671A-A82C-BC8FC91ACADC}"/>
              </a:ext>
            </a:extLst>
          </p:cNvPr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>
            <a:extLst>
              <a:ext uri="{FF2B5EF4-FFF2-40B4-BE49-F238E27FC236}">
                <a16:creationId xmlns:a16="http://schemas.microsoft.com/office/drawing/2014/main" id="{7FA80619-9C94-627D-7D60-69FF62939B3F}"/>
              </a:ext>
            </a:extLst>
          </p:cNvPr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>
            <a:extLst>
              <a:ext uri="{FF2B5EF4-FFF2-40B4-BE49-F238E27FC236}">
                <a16:creationId xmlns:a16="http://schemas.microsoft.com/office/drawing/2014/main" id="{22E4DF87-DAA9-8A59-F9CF-C4A8D9380C41}"/>
              </a:ext>
            </a:extLst>
          </p:cNvPr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>
            <a:extLst>
              <a:ext uri="{FF2B5EF4-FFF2-40B4-BE49-F238E27FC236}">
                <a16:creationId xmlns:a16="http://schemas.microsoft.com/office/drawing/2014/main" id="{AED27E52-6E13-371F-8401-9B7511B07B1C}"/>
              </a:ext>
            </a:extLst>
          </p:cNvPr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6">
            <a:extLst>
              <a:ext uri="{FF2B5EF4-FFF2-40B4-BE49-F238E27FC236}">
                <a16:creationId xmlns:a16="http://schemas.microsoft.com/office/drawing/2014/main" id="{674D0F34-4517-B2D1-7EF7-D65D12DC2FF0}"/>
              </a:ext>
            </a:extLst>
          </p:cNvPr>
          <p:cNvSpPr/>
          <p:nvPr/>
        </p:nvSpPr>
        <p:spPr>
          <a:xfrm>
            <a:off x="5652150" y="2549525"/>
            <a:ext cx="1410775" cy="859775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6">
            <a:extLst>
              <a:ext uri="{FF2B5EF4-FFF2-40B4-BE49-F238E27FC236}">
                <a16:creationId xmlns:a16="http://schemas.microsoft.com/office/drawing/2014/main" id="{0EDFD0F8-3F48-F3F7-8787-E17B21A1CC24}"/>
              </a:ext>
            </a:extLst>
          </p:cNvPr>
          <p:cNvSpPr/>
          <p:nvPr/>
        </p:nvSpPr>
        <p:spPr>
          <a:xfrm>
            <a:off x="5670225" y="2560550"/>
            <a:ext cx="1374625" cy="837725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6">
            <a:extLst>
              <a:ext uri="{FF2B5EF4-FFF2-40B4-BE49-F238E27FC236}">
                <a16:creationId xmlns:a16="http://schemas.microsoft.com/office/drawing/2014/main" id="{111A2E93-5339-42E9-8908-95FD37C5CFC3}"/>
              </a:ext>
            </a:extLst>
          </p:cNvPr>
          <p:cNvSpPr/>
          <p:nvPr/>
        </p:nvSpPr>
        <p:spPr>
          <a:xfrm>
            <a:off x="6317225" y="2628800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6">
            <a:extLst>
              <a:ext uri="{FF2B5EF4-FFF2-40B4-BE49-F238E27FC236}">
                <a16:creationId xmlns:a16="http://schemas.microsoft.com/office/drawing/2014/main" id="{1892A09A-149B-CB5E-4228-34B3CD346076}"/>
              </a:ext>
            </a:extLst>
          </p:cNvPr>
          <p:cNvSpPr/>
          <p:nvPr/>
        </p:nvSpPr>
        <p:spPr>
          <a:xfrm>
            <a:off x="6317225" y="2628800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46">
            <a:extLst>
              <a:ext uri="{FF2B5EF4-FFF2-40B4-BE49-F238E27FC236}">
                <a16:creationId xmlns:a16="http://schemas.microsoft.com/office/drawing/2014/main" id="{2B250A35-F780-74E3-1B86-E36D174D9DD3}"/>
              </a:ext>
            </a:extLst>
          </p:cNvPr>
          <p:cNvSpPr/>
          <p:nvPr/>
        </p:nvSpPr>
        <p:spPr>
          <a:xfrm>
            <a:off x="6292800" y="0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46">
            <a:extLst>
              <a:ext uri="{FF2B5EF4-FFF2-40B4-BE49-F238E27FC236}">
                <a16:creationId xmlns:a16="http://schemas.microsoft.com/office/drawing/2014/main" id="{C54E2ABA-76D5-4E71-8350-BC3C560FD036}"/>
              </a:ext>
            </a:extLst>
          </p:cNvPr>
          <p:cNvSpPr/>
          <p:nvPr/>
        </p:nvSpPr>
        <p:spPr>
          <a:xfrm>
            <a:off x="6380450" y="2531450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46">
            <a:extLst>
              <a:ext uri="{FF2B5EF4-FFF2-40B4-BE49-F238E27FC236}">
                <a16:creationId xmlns:a16="http://schemas.microsoft.com/office/drawing/2014/main" id="{982BB246-AF51-15B7-49DE-80A9830DF6D5}"/>
              </a:ext>
            </a:extLst>
          </p:cNvPr>
          <p:cNvSpPr/>
          <p:nvPr/>
        </p:nvSpPr>
        <p:spPr>
          <a:xfrm flipH="1">
            <a:off x="2106513" y="2543213"/>
            <a:ext cx="1410775" cy="859775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46">
            <a:extLst>
              <a:ext uri="{FF2B5EF4-FFF2-40B4-BE49-F238E27FC236}">
                <a16:creationId xmlns:a16="http://schemas.microsoft.com/office/drawing/2014/main" id="{E789AB3E-98AB-A46F-A2E5-2B845354317A}"/>
              </a:ext>
            </a:extLst>
          </p:cNvPr>
          <p:cNvSpPr/>
          <p:nvPr/>
        </p:nvSpPr>
        <p:spPr>
          <a:xfrm flipH="1">
            <a:off x="2124588" y="2554238"/>
            <a:ext cx="1374625" cy="837725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46">
            <a:extLst>
              <a:ext uri="{FF2B5EF4-FFF2-40B4-BE49-F238E27FC236}">
                <a16:creationId xmlns:a16="http://schemas.microsoft.com/office/drawing/2014/main" id="{7D19646B-58F0-D797-3C17-CAA996FB0C38}"/>
              </a:ext>
            </a:extLst>
          </p:cNvPr>
          <p:cNvSpPr/>
          <p:nvPr/>
        </p:nvSpPr>
        <p:spPr>
          <a:xfrm flipH="1">
            <a:off x="2710013" y="2622488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46">
            <a:extLst>
              <a:ext uri="{FF2B5EF4-FFF2-40B4-BE49-F238E27FC236}">
                <a16:creationId xmlns:a16="http://schemas.microsoft.com/office/drawing/2014/main" id="{84581E56-8F2E-688C-DF1F-B67A227B9C5C}"/>
              </a:ext>
            </a:extLst>
          </p:cNvPr>
          <p:cNvSpPr/>
          <p:nvPr/>
        </p:nvSpPr>
        <p:spPr>
          <a:xfrm flipH="1">
            <a:off x="2766563" y="2622488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46">
            <a:extLst>
              <a:ext uri="{FF2B5EF4-FFF2-40B4-BE49-F238E27FC236}">
                <a16:creationId xmlns:a16="http://schemas.microsoft.com/office/drawing/2014/main" id="{2FFB85D9-2095-B517-C6C9-6BF861B1DCD4}"/>
              </a:ext>
            </a:extLst>
          </p:cNvPr>
          <p:cNvSpPr/>
          <p:nvPr/>
        </p:nvSpPr>
        <p:spPr>
          <a:xfrm flipH="1">
            <a:off x="2652813" y="-6312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46">
            <a:extLst>
              <a:ext uri="{FF2B5EF4-FFF2-40B4-BE49-F238E27FC236}">
                <a16:creationId xmlns:a16="http://schemas.microsoft.com/office/drawing/2014/main" id="{A63C2ADB-E3A0-0EA9-3244-341C75646838}"/>
              </a:ext>
            </a:extLst>
          </p:cNvPr>
          <p:cNvSpPr/>
          <p:nvPr/>
        </p:nvSpPr>
        <p:spPr>
          <a:xfrm flipH="1">
            <a:off x="2773588" y="2525138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>
            <a:extLst>
              <a:ext uri="{FF2B5EF4-FFF2-40B4-BE49-F238E27FC236}">
                <a16:creationId xmlns:a16="http://schemas.microsoft.com/office/drawing/2014/main" id="{998D88D7-CF70-FA0B-2F32-262D05634856}"/>
              </a:ext>
            </a:extLst>
          </p:cNvPr>
          <p:cNvSpPr/>
          <p:nvPr/>
        </p:nvSpPr>
        <p:spPr>
          <a:xfrm>
            <a:off x="439588" y="26245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For Backend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7" name="Google Shape;2127;p46">
            <a:extLst>
              <a:ext uri="{FF2B5EF4-FFF2-40B4-BE49-F238E27FC236}">
                <a16:creationId xmlns:a16="http://schemas.microsoft.com/office/drawing/2014/main" id="{D9D61FCF-7C8F-4A90-7432-421492CB1BF7}"/>
              </a:ext>
            </a:extLst>
          </p:cNvPr>
          <p:cNvSpPr/>
          <p:nvPr/>
        </p:nvSpPr>
        <p:spPr>
          <a:xfrm>
            <a:off x="1969888" y="4018850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Compose all the project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8" name="Google Shape;2128;p46">
            <a:extLst>
              <a:ext uri="{FF2B5EF4-FFF2-40B4-BE49-F238E27FC236}">
                <a16:creationId xmlns:a16="http://schemas.microsoft.com/office/drawing/2014/main" id="{3ECEF632-BE0D-51D6-AA4A-E15E9915F51E}"/>
              </a:ext>
            </a:extLst>
          </p:cNvPr>
          <p:cNvSpPr/>
          <p:nvPr/>
        </p:nvSpPr>
        <p:spPr>
          <a:xfrm>
            <a:off x="5562688" y="4018850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Manifests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1" name="Google Shape;2131;p46">
            <a:extLst>
              <a:ext uri="{FF2B5EF4-FFF2-40B4-BE49-F238E27FC236}">
                <a16:creationId xmlns:a16="http://schemas.microsoft.com/office/drawing/2014/main" id="{2F29A888-AE70-0539-E3C9-955D81C4023F}"/>
              </a:ext>
            </a:extLst>
          </p:cNvPr>
          <p:cNvSpPr/>
          <p:nvPr/>
        </p:nvSpPr>
        <p:spPr>
          <a:xfrm>
            <a:off x="2177638" y="3615242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46">
            <a:extLst>
              <a:ext uri="{FF2B5EF4-FFF2-40B4-BE49-F238E27FC236}">
                <a16:creationId xmlns:a16="http://schemas.microsoft.com/office/drawing/2014/main" id="{1926A22F-FC6D-C7E8-FE0A-4D656834F07A}"/>
              </a:ext>
            </a:extLst>
          </p:cNvPr>
          <p:cNvSpPr txBox="1"/>
          <p:nvPr/>
        </p:nvSpPr>
        <p:spPr>
          <a:xfrm>
            <a:off x="2254138" y="3615250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Compose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3" name="Google Shape;2133;p46">
            <a:extLst>
              <a:ext uri="{FF2B5EF4-FFF2-40B4-BE49-F238E27FC236}">
                <a16:creationId xmlns:a16="http://schemas.microsoft.com/office/drawing/2014/main" id="{E206FBED-7ED9-AB3F-5649-C98B8BBDBB05}"/>
              </a:ext>
            </a:extLst>
          </p:cNvPr>
          <p:cNvSpPr/>
          <p:nvPr/>
        </p:nvSpPr>
        <p:spPr>
          <a:xfrm>
            <a:off x="5770438" y="3615242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46">
            <a:extLst>
              <a:ext uri="{FF2B5EF4-FFF2-40B4-BE49-F238E27FC236}">
                <a16:creationId xmlns:a16="http://schemas.microsoft.com/office/drawing/2014/main" id="{1E475D67-D1BD-72F1-C3AD-22904AE9B67A}"/>
              </a:ext>
            </a:extLst>
          </p:cNvPr>
          <p:cNvSpPr txBox="1"/>
          <p:nvPr/>
        </p:nvSpPr>
        <p:spPr>
          <a:xfrm>
            <a:off x="5670225" y="3615250"/>
            <a:ext cx="1350913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DB K8S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46">
            <a:extLst>
              <a:ext uri="{FF2B5EF4-FFF2-40B4-BE49-F238E27FC236}">
                <a16:creationId xmlns:a16="http://schemas.microsoft.com/office/drawing/2014/main" id="{2C842B47-F860-9BF5-DD43-ABC0F2EEB06A}"/>
              </a:ext>
            </a:extLst>
          </p:cNvPr>
          <p:cNvSpPr/>
          <p:nvPr/>
        </p:nvSpPr>
        <p:spPr>
          <a:xfrm>
            <a:off x="647338" y="22209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6">
            <a:extLst>
              <a:ext uri="{FF2B5EF4-FFF2-40B4-BE49-F238E27FC236}">
                <a16:creationId xmlns:a16="http://schemas.microsoft.com/office/drawing/2014/main" id="{CB971F43-5E5E-BF75-02E1-5BD3E0AAB58F}"/>
              </a:ext>
            </a:extLst>
          </p:cNvPr>
          <p:cNvSpPr txBox="1"/>
          <p:nvPr/>
        </p:nvSpPr>
        <p:spPr>
          <a:xfrm>
            <a:off x="723838" y="22209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1956405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C7B5B31A-82AF-88F8-9A0C-6C381621B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7F4F45-DF3F-F7CF-2EB9-2AB0BC59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81" y="89559"/>
            <a:ext cx="5986247" cy="493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6183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139C2D41-BF81-3C86-EC86-98D0AF41A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85188D-2043-F72E-8595-53FCD616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824" y="1529556"/>
            <a:ext cx="3798850" cy="2229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5C8B38-323F-8BB9-0B56-BA041EE51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6" y="1408028"/>
            <a:ext cx="4565457" cy="2478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73D67-11B5-CF0A-FE09-CF1FB73E0989}"/>
              </a:ext>
            </a:extLst>
          </p:cNvPr>
          <p:cNvSpPr txBox="1"/>
          <p:nvPr/>
        </p:nvSpPr>
        <p:spPr>
          <a:xfrm>
            <a:off x="6291039" y="839865"/>
            <a:ext cx="1858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Secrets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F89A20-FAC5-1C27-99B6-0F3241A2CABC}"/>
              </a:ext>
            </a:extLst>
          </p:cNvPr>
          <p:cNvSpPr txBox="1"/>
          <p:nvPr/>
        </p:nvSpPr>
        <p:spPr>
          <a:xfrm>
            <a:off x="1598785" y="839865"/>
            <a:ext cx="1858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290655848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AA9867F8-47C6-E8EA-9CA9-47F8D7C5A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79B00-08FB-B767-376F-A1F55D88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878" y="13494"/>
            <a:ext cx="4854498" cy="4136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AEAF0-711D-4A71-83C1-0C1EA90BC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878" y="4149768"/>
            <a:ext cx="4854498" cy="9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09081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99CE289F-0D5D-6D59-16FF-49532AD3B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>
            <a:extLst>
              <a:ext uri="{FF2B5EF4-FFF2-40B4-BE49-F238E27FC236}">
                <a16:creationId xmlns:a16="http://schemas.microsoft.com/office/drawing/2014/main" id="{F0DE8393-5237-FD99-5075-B5ED6AF13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Containerization and Orchestration</a:t>
            </a:r>
            <a:endParaRPr dirty="0"/>
          </a:p>
        </p:txBody>
      </p:sp>
      <p:sp>
        <p:nvSpPr>
          <p:cNvPr id="2101" name="Google Shape;2101;p46">
            <a:extLst>
              <a:ext uri="{FF2B5EF4-FFF2-40B4-BE49-F238E27FC236}">
                <a16:creationId xmlns:a16="http://schemas.microsoft.com/office/drawing/2014/main" id="{8EA58876-C754-E680-900A-833A0CE1149A}"/>
              </a:ext>
            </a:extLst>
          </p:cNvPr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6">
            <a:extLst>
              <a:ext uri="{FF2B5EF4-FFF2-40B4-BE49-F238E27FC236}">
                <a16:creationId xmlns:a16="http://schemas.microsoft.com/office/drawing/2014/main" id="{89C4F0FD-1176-DE3E-2138-221CFB64B13C}"/>
              </a:ext>
            </a:extLst>
          </p:cNvPr>
          <p:cNvSpPr/>
          <p:nvPr/>
        </p:nvSpPr>
        <p:spPr>
          <a:xfrm>
            <a:off x="457200" y="1144163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>
            <a:extLst>
              <a:ext uri="{FF2B5EF4-FFF2-40B4-BE49-F238E27FC236}">
                <a16:creationId xmlns:a16="http://schemas.microsoft.com/office/drawing/2014/main" id="{F9DDB834-AAD8-95E7-84DB-0784F219BD60}"/>
              </a:ext>
            </a:extLst>
          </p:cNvPr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>
            <a:extLst>
              <a:ext uri="{FF2B5EF4-FFF2-40B4-BE49-F238E27FC236}">
                <a16:creationId xmlns:a16="http://schemas.microsoft.com/office/drawing/2014/main" id="{1594EE6D-D2BA-5218-B8EC-BD9C25DC58D6}"/>
              </a:ext>
            </a:extLst>
          </p:cNvPr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>
            <a:extLst>
              <a:ext uri="{FF2B5EF4-FFF2-40B4-BE49-F238E27FC236}">
                <a16:creationId xmlns:a16="http://schemas.microsoft.com/office/drawing/2014/main" id="{12EC2782-F450-3256-840E-9E1A432BFCBC}"/>
              </a:ext>
            </a:extLst>
          </p:cNvPr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>
            <a:extLst>
              <a:ext uri="{FF2B5EF4-FFF2-40B4-BE49-F238E27FC236}">
                <a16:creationId xmlns:a16="http://schemas.microsoft.com/office/drawing/2014/main" id="{9E0F13F2-FACB-0789-BABA-98E7F3E0F8C7}"/>
              </a:ext>
            </a:extLst>
          </p:cNvPr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7" name="Google Shape;2107;p46">
            <a:extLst>
              <a:ext uri="{FF2B5EF4-FFF2-40B4-BE49-F238E27FC236}">
                <a16:creationId xmlns:a16="http://schemas.microsoft.com/office/drawing/2014/main" id="{C89B7632-FAC0-3306-50DE-8246E94416CB}"/>
              </a:ext>
            </a:extLst>
          </p:cNvPr>
          <p:cNvSpPr/>
          <p:nvPr/>
        </p:nvSpPr>
        <p:spPr>
          <a:xfrm>
            <a:off x="5652150" y="2549525"/>
            <a:ext cx="1410775" cy="859775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8" name="Google Shape;2108;p46">
            <a:extLst>
              <a:ext uri="{FF2B5EF4-FFF2-40B4-BE49-F238E27FC236}">
                <a16:creationId xmlns:a16="http://schemas.microsoft.com/office/drawing/2014/main" id="{4B720A57-E40C-4062-60CF-3A7BACD9B694}"/>
              </a:ext>
            </a:extLst>
          </p:cNvPr>
          <p:cNvSpPr/>
          <p:nvPr/>
        </p:nvSpPr>
        <p:spPr>
          <a:xfrm>
            <a:off x="5670225" y="2560550"/>
            <a:ext cx="1374625" cy="837725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46">
            <a:extLst>
              <a:ext uri="{FF2B5EF4-FFF2-40B4-BE49-F238E27FC236}">
                <a16:creationId xmlns:a16="http://schemas.microsoft.com/office/drawing/2014/main" id="{465A57B6-BA62-5F30-A5DD-DC1E4B51C69B}"/>
              </a:ext>
            </a:extLst>
          </p:cNvPr>
          <p:cNvSpPr/>
          <p:nvPr/>
        </p:nvSpPr>
        <p:spPr>
          <a:xfrm>
            <a:off x="6317225" y="2628800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0" name="Google Shape;2110;p46">
            <a:extLst>
              <a:ext uri="{FF2B5EF4-FFF2-40B4-BE49-F238E27FC236}">
                <a16:creationId xmlns:a16="http://schemas.microsoft.com/office/drawing/2014/main" id="{D3787B3C-08AA-E586-5EF3-97192B8CAA81}"/>
              </a:ext>
            </a:extLst>
          </p:cNvPr>
          <p:cNvSpPr/>
          <p:nvPr/>
        </p:nvSpPr>
        <p:spPr>
          <a:xfrm>
            <a:off x="6317225" y="2628800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46">
            <a:extLst>
              <a:ext uri="{FF2B5EF4-FFF2-40B4-BE49-F238E27FC236}">
                <a16:creationId xmlns:a16="http://schemas.microsoft.com/office/drawing/2014/main" id="{6AA70D4E-632D-D21E-A523-4C9B0D676C56}"/>
              </a:ext>
            </a:extLst>
          </p:cNvPr>
          <p:cNvSpPr/>
          <p:nvPr/>
        </p:nvSpPr>
        <p:spPr>
          <a:xfrm>
            <a:off x="6292800" y="0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46">
            <a:extLst>
              <a:ext uri="{FF2B5EF4-FFF2-40B4-BE49-F238E27FC236}">
                <a16:creationId xmlns:a16="http://schemas.microsoft.com/office/drawing/2014/main" id="{A3BF8A02-24E9-66CE-8F16-E32821D15763}"/>
              </a:ext>
            </a:extLst>
          </p:cNvPr>
          <p:cNvSpPr/>
          <p:nvPr/>
        </p:nvSpPr>
        <p:spPr>
          <a:xfrm>
            <a:off x="6380450" y="2531450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p46">
            <a:extLst>
              <a:ext uri="{FF2B5EF4-FFF2-40B4-BE49-F238E27FC236}">
                <a16:creationId xmlns:a16="http://schemas.microsoft.com/office/drawing/2014/main" id="{52D46173-0EF0-D223-1F9B-A7AA9B3524FD}"/>
              </a:ext>
            </a:extLst>
          </p:cNvPr>
          <p:cNvSpPr/>
          <p:nvPr/>
        </p:nvSpPr>
        <p:spPr>
          <a:xfrm>
            <a:off x="7152400" y="1276275"/>
            <a:ext cx="1411100" cy="859800"/>
          </a:xfrm>
          <a:custGeom>
            <a:avLst/>
            <a:gdLst/>
            <a:ahLst/>
            <a:cxnLst/>
            <a:rect l="l" t="t" r="r" b="b"/>
            <a:pathLst>
              <a:path w="56444" h="34392" extrusionOk="0">
                <a:moveTo>
                  <a:pt x="31554" y="1"/>
                </a:moveTo>
                <a:cubicBezTo>
                  <a:pt x="25439" y="1"/>
                  <a:pt x="23084" y="3547"/>
                  <a:pt x="22468" y="4764"/>
                </a:cubicBezTo>
                <a:cubicBezTo>
                  <a:pt x="21759" y="4470"/>
                  <a:pt x="20140" y="3908"/>
                  <a:pt x="18240" y="3908"/>
                </a:cubicBezTo>
                <a:cubicBezTo>
                  <a:pt x="16179" y="3908"/>
                  <a:pt x="14426" y="4564"/>
                  <a:pt x="13007" y="5848"/>
                </a:cubicBezTo>
                <a:cubicBezTo>
                  <a:pt x="9863" y="8699"/>
                  <a:pt x="9809" y="11549"/>
                  <a:pt x="9970" y="12753"/>
                </a:cubicBezTo>
                <a:cubicBezTo>
                  <a:pt x="9689" y="12726"/>
                  <a:pt x="9327" y="12713"/>
                  <a:pt x="8913" y="12713"/>
                </a:cubicBezTo>
                <a:cubicBezTo>
                  <a:pt x="7079" y="12713"/>
                  <a:pt x="3694" y="13128"/>
                  <a:pt x="1606" y="15911"/>
                </a:cubicBezTo>
                <a:cubicBezTo>
                  <a:pt x="121" y="17892"/>
                  <a:pt x="0" y="20742"/>
                  <a:pt x="1312" y="23338"/>
                </a:cubicBezTo>
                <a:cubicBezTo>
                  <a:pt x="2463" y="25666"/>
                  <a:pt x="4470" y="27125"/>
                  <a:pt x="6571" y="27179"/>
                </a:cubicBezTo>
                <a:cubicBezTo>
                  <a:pt x="6972" y="27861"/>
                  <a:pt x="8364" y="29734"/>
                  <a:pt x="11321" y="29734"/>
                </a:cubicBezTo>
                <a:cubicBezTo>
                  <a:pt x="12097" y="29734"/>
                  <a:pt x="12927" y="29614"/>
                  <a:pt x="13797" y="29346"/>
                </a:cubicBezTo>
                <a:cubicBezTo>
                  <a:pt x="14386" y="30551"/>
                  <a:pt x="16714" y="34391"/>
                  <a:pt x="22027" y="34391"/>
                </a:cubicBezTo>
                <a:cubicBezTo>
                  <a:pt x="22615" y="34391"/>
                  <a:pt x="23217" y="34338"/>
                  <a:pt x="23833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44" y="30952"/>
                  <a:pt x="34391" y="32785"/>
                  <a:pt x="37469" y="32785"/>
                </a:cubicBezTo>
                <a:cubicBezTo>
                  <a:pt x="37924" y="32785"/>
                  <a:pt x="38392" y="32745"/>
                  <a:pt x="38847" y="32665"/>
                </a:cubicBezTo>
                <a:cubicBezTo>
                  <a:pt x="42969" y="31942"/>
                  <a:pt x="43919" y="28865"/>
                  <a:pt x="44133" y="27647"/>
                </a:cubicBezTo>
                <a:cubicBezTo>
                  <a:pt x="44722" y="27781"/>
                  <a:pt x="45819" y="27981"/>
                  <a:pt x="47130" y="27981"/>
                </a:cubicBezTo>
                <a:cubicBezTo>
                  <a:pt x="49633" y="27981"/>
                  <a:pt x="53032" y="27232"/>
                  <a:pt x="54999" y="23673"/>
                </a:cubicBezTo>
                <a:cubicBezTo>
                  <a:pt x="56444" y="21063"/>
                  <a:pt x="56364" y="17918"/>
                  <a:pt x="54798" y="15269"/>
                </a:cubicBezTo>
                <a:cubicBezTo>
                  <a:pt x="53473" y="13021"/>
                  <a:pt x="51292" y="11629"/>
                  <a:pt x="49124" y="11629"/>
                </a:cubicBezTo>
                <a:cubicBezTo>
                  <a:pt x="48910" y="11629"/>
                  <a:pt x="48696" y="11643"/>
                  <a:pt x="48468" y="11669"/>
                </a:cubicBezTo>
                <a:cubicBezTo>
                  <a:pt x="48134" y="10599"/>
                  <a:pt x="46889" y="7682"/>
                  <a:pt x="43116" y="7682"/>
                </a:cubicBezTo>
                <a:cubicBezTo>
                  <a:pt x="42581" y="7682"/>
                  <a:pt x="42019" y="7735"/>
                  <a:pt x="41430" y="7856"/>
                </a:cubicBezTo>
                <a:cubicBezTo>
                  <a:pt x="41122" y="6156"/>
                  <a:pt x="39476" y="241"/>
                  <a:pt x="32076" y="1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4" name="Google Shape;2114;p46">
            <a:extLst>
              <a:ext uri="{FF2B5EF4-FFF2-40B4-BE49-F238E27FC236}">
                <a16:creationId xmlns:a16="http://schemas.microsoft.com/office/drawing/2014/main" id="{709F44A0-B562-482E-A2FF-3E5C3E5262A8}"/>
              </a:ext>
            </a:extLst>
          </p:cNvPr>
          <p:cNvSpPr/>
          <p:nvPr/>
        </p:nvSpPr>
        <p:spPr>
          <a:xfrm>
            <a:off x="7170475" y="1287325"/>
            <a:ext cx="1374625" cy="837700"/>
          </a:xfrm>
          <a:custGeom>
            <a:avLst/>
            <a:gdLst/>
            <a:ahLst/>
            <a:cxnLst/>
            <a:rect l="l" t="t" r="r" b="b"/>
            <a:pathLst>
              <a:path w="54985" h="33508" extrusionOk="0">
                <a:moveTo>
                  <a:pt x="30738" y="0"/>
                </a:moveTo>
                <a:cubicBezTo>
                  <a:pt x="24783" y="0"/>
                  <a:pt x="22494" y="3466"/>
                  <a:pt x="21892" y="4644"/>
                </a:cubicBezTo>
                <a:cubicBezTo>
                  <a:pt x="21196" y="4363"/>
                  <a:pt x="19617" y="3814"/>
                  <a:pt x="17771" y="3814"/>
                </a:cubicBezTo>
                <a:cubicBezTo>
                  <a:pt x="15764" y="3814"/>
                  <a:pt x="14051" y="4443"/>
                  <a:pt x="12672" y="5701"/>
                </a:cubicBezTo>
                <a:cubicBezTo>
                  <a:pt x="9608" y="8471"/>
                  <a:pt x="9554" y="11254"/>
                  <a:pt x="9715" y="12432"/>
                </a:cubicBezTo>
                <a:cubicBezTo>
                  <a:pt x="9447" y="12405"/>
                  <a:pt x="9086" y="12378"/>
                  <a:pt x="8685" y="12378"/>
                </a:cubicBezTo>
                <a:cubicBezTo>
                  <a:pt x="6892" y="12378"/>
                  <a:pt x="3600" y="12793"/>
                  <a:pt x="1566" y="15496"/>
                </a:cubicBezTo>
                <a:cubicBezTo>
                  <a:pt x="120" y="17436"/>
                  <a:pt x="0" y="20206"/>
                  <a:pt x="1271" y="22735"/>
                </a:cubicBezTo>
                <a:cubicBezTo>
                  <a:pt x="2409" y="25010"/>
                  <a:pt x="4362" y="26429"/>
                  <a:pt x="6396" y="26482"/>
                </a:cubicBezTo>
                <a:cubicBezTo>
                  <a:pt x="6798" y="27138"/>
                  <a:pt x="8149" y="28971"/>
                  <a:pt x="11040" y="28971"/>
                </a:cubicBezTo>
                <a:cubicBezTo>
                  <a:pt x="11789" y="28971"/>
                  <a:pt x="12592" y="28851"/>
                  <a:pt x="13435" y="28583"/>
                </a:cubicBezTo>
                <a:cubicBezTo>
                  <a:pt x="14024" y="29761"/>
                  <a:pt x="16285" y="33508"/>
                  <a:pt x="21464" y="33508"/>
                </a:cubicBezTo>
                <a:cubicBezTo>
                  <a:pt x="22026" y="33508"/>
                  <a:pt x="22628" y="33454"/>
                  <a:pt x="23217" y="33374"/>
                </a:cubicBezTo>
                <a:cubicBezTo>
                  <a:pt x="28570" y="32584"/>
                  <a:pt x="30149" y="30390"/>
                  <a:pt x="30617" y="29132"/>
                </a:cubicBezTo>
                <a:cubicBezTo>
                  <a:pt x="31514" y="30149"/>
                  <a:pt x="33507" y="31942"/>
                  <a:pt x="36505" y="31942"/>
                </a:cubicBezTo>
                <a:cubicBezTo>
                  <a:pt x="36947" y="31942"/>
                  <a:pt x="37402" y="31902"/>
                  <a:pt x="37857" y="31822"/>
                </a:cubicBezTo>
                <a:cubicBezTo>
                  <a:pt x="41871" y="31126"/>
                  <a:pt x="42794" y="28128"/>
                  <a:pt x="42995" y="26937"/>
                </a:cubicBezTo>
                <a:cubicBezTo>
                  <a:pt x="43570" y="27071"/>
                  <a:pt x="44641" y="27272"/>
                  <a:pt x="45912" y="27272"/>
                </a:cubicBezTo>
                <a:cubicBezTo>
                  <a:pt x="48361" y="27272"/>
                  <a:pt x="51680" y="26536"/>
                  <a:pt x="53593" y="23070"/>
                </a:cubicBezTo>
                <a:cubicBezTo>
                  <a:pt x="54985" y="20514"/>
                  <a:pt x="54918" y="17463"/>
                  <a:pt x="53393" y="14867"/>
                </a:cubicBezTo>
                <a:cubicBezTo>
                  <a:pt x="52094" y="12686"/>
                  <a:pt x="49980" y="11321"/>
                  <a:pt x="47866" y="11321"/>
                </a:cubicBezTo>
                <a:cubicBezTo>
                  <a:pt x="47652" y="11321"/>
                  <a:pt x="47438" y="11334"/>
                  <a:pt x="47224" y="11361"/>
                </a:cubicBezTo>
                <a:cubicBezTo>
                  <a:pt x="46902" y="10317"/>
                  <a:pt x="45685" y="7480"/>
                  <a:pt x="42005" y="7480"/>
                </a:cubicBezTo>
                <a:cubicBezTo>
                  <a:pt x="41496" y="7480"/>
                  <a:pt x="40948" y="7534"/>
                  <a:pt x="40372" y="7654"/>
                </a:cubicBezTo>
                <a:cubicBezTo>
                  <a:pt x="40064" y="5995"/>
                  <a:pt x="38459" y="241"/>
                  <a:pt x="31259" y="0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5" name="Google Shape;2115;p46">
            <a:extLst>
              <a:ext uri="{FF2B5EF4-FFF2-40B4-BE49-F238E27FC236}">
                <a16:creationId xmlns:a16="http://schemas.microsoft.com/office/drawing/2014/main" id="{62BFE06E-29A1-F3B1-819D-052E21649BEC}"/>
              </a:ext>
            </a:extLst>
          </p:cNvPr>
          <p:cNvSpPr/>
          <p:nvPr/>
        </p:nvSpPr>
        <p:spPr>
          <a:xfrm>
            <a:off x="7817475" y="1355575"/>
            <a:ext cx="142525" cy="142525"/>
          </a:xfrm>
          <a:custGeom>
            <a:avLst/>
            <a:gdLst/>
            <a:ahLst/>
            <a:cxnLst/>
            <a:rect l="l" t="t" r="r" b="b"/>
            <a:pathLst>
              <a:path w="5701" h="5701" extrusionOk="0">
                <a:moveTo>
                  <a:pt x="2850" y="0"/>
                </a:moveTo>
                <a:cubicBezTo>
                  <a:pt x="1271" y="0"/>
                  <a:pt x="0" y="1285"/>
                  <a:pt x="0" y="2850"/>
                </a:cubicBezTo>
                <a:cubicBezTo>
                  <a:pt x="0" y="4429"/>
                  <a:pt x="1271" y="5701"/>
                  <a:pt x="2850" y="5701"/>
                </a:cubicBezTo>
                <a:cubicBezTo>
                  <a:pt x="4416" y="5701"/>
                  <a:pt x="5701" y="4429"/>
                  <a:pt x="5701" y="2850"/>
                </a:cubicBezTo>
                <a:cubicBezTo>
                  <a:pt x="5701" y="1285"/>
                  <a:pt x="4416" y="0"/>
                  <a:pt x="28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6" name="Google Shape;2116;p46">
            <a:extLst>
              <a:ext uri="{FF2B5EF4-FFF2-40B4-BE49-F238E27FC236}">
                <a16:creationId xmlns:a16="http://schemas.microsoft.com/office/drawing/2014/main" id="{7EBCBB9B-66CE-BD96-4F76-C251C6786EF9}"/>
              </a:ext>
            </a:extLst>
          </p:cNvPr>
          <p:cNvSpPr/>
          <p:nvPr/>
        </p:nvSpPr>
        <p:spPr>
          <a:xfrm>
            <a:off x="7817475" y="1355575"/>
            <a:ext cx="86000" cy="142525"/>
          </a:xfrm>
          <a:custGeom>
            <a:avLst/>
            <a:gdLst/>
            <a:ahLst/>
            <a:cxnLst/>
            <a:rect l="l" t="t" r="r" b="b"/>
            <a:pathLst>
              <a:path w="3440" h="5701" extrusionOk="0">
                <a:moveTo>
                  <a:pt x="2850" y="0"/>
                </a:moveTo>
                <a:cubicBezTo>
                  <a:pt x="1271" y="0"/>
                  <a:pt x="0" y="1285"/>
                  <a:pt x="0" y="2850"/>
                </a:cubicBezTo>
                <a:cubicBezTo>
                  <a:pt x="0" y="4429"/>
                  <a:pt x="1271" y="5701"/>
                  <a:pt x="2850" y="5701"/>
                </a:cubicBezTo>
                <a:cubicBezTo>
                  <a:pt x="3051" y="5701"/>
                  <a:pt x="3252" y="5674"/>
                  <a:pt x="3439" y="5634"/>
                </a:cubicBezTo>
                <a:cubicBezTo>
                  <a:pt x="2154" y="5366"/>
                  <a:pt x="1178" y="4215"/>
                  <a:pt x="1178" y="2850"/>
                </a:cubicBezTo>
                <a:cubicBezTo>
                  <a:pt x="1178" y="1485"/>
                  <a:pt x="2154" y="335"/>
                  <a:pt x="3439" y="67"/>
                </a:cubicBezTo>
                <a:cubicBezTo>
                  <a:pt x="3252" y="27"/>
                  <a:pt x="3051" y="0"/>
                  <a:pt x="2850" y="0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6">
            <a:extLst>
              <a:ext uri="{FF2B5EF4-FFF2-40B4-BE49-F238E27FC236}">
                <a16:creationId xmlns:a16="http://schemas.microsoft.com/office/drawing/2014/main" id="{F570C0DD-4E91-8236-F134-70394F4FCE9D}"/>
              </a:ext>
            </a:extLst>
          </p:cNvPr>
          <p:cNvSpPr/>
          <p:nvPr/>
        </p:nvSpPr>
        <p:spPr>
          <a:xfrm>
            <a:off x="7857600" y="1249850"/>
            <a:ext cx="15750" cy="100725"/>
          </a:xfrm>
          <a:custGeom>
            <a:avLst/>
            <a:gdLst/>
            <a:ahLst/>
            <a:cxnLst/>
            <a:rect l="l" t="t" r="r" b="b"/>
            <a:pathLst>
              <a:path w="630" h="4029" extrusionOk="0">
                <a:moveTo>
                  <a:pt x="322" y="0"/>
                </a:moveTo>
                <a:cubicBezTo>
                  <a:pt x="148" y="0"/>
                  <a:pt x="1" y="148"/>
                  <a:pt x="1" y="322"/>
                </a:cubicBezTo>
                <a:lnTo>
                  <a:pt x="1" y="3721"/>
                </a:lnTo>
                <a:cubicBezTo>
                  <a:pt x="1" y="3894"/>
                  <a:pt x="148" y="4028"/>
                  <a:pt x="322" y="4028"/>
                </a:cubicBezTo>
                <a:cubicBezTo>
                  <a:pt x="496" y="4028"/>
                  <a:pt x="630" y="3894"/>
                  <a:pt x="630" y="3721"/>
                </a:cubicBezTo>
                <a:lnTo>
                  <a:pt x="630" y="322"/>
                </a:lnTo>
                <a:cubicBezTo>
                  <a:pt x="630" y="148"/>
                  <a:pt x="496" y="0"/>
                  <a:pt x="322" y="0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8" name="Google Shape;2118;p46">
            <a:extLst>
              <a:ext uri="{FF2B5EF4-FFF2-40B4-BE49-F238E27FC236}">
                <a16:creationId xmlns:a16="http://schemas.microsoft.com/office/drawing/2014/main" id="{15F94CE9-7D59-0799-5824-A45A8A0B16EF}"/>
              </a:ext>
            </a:extLst>
          </p:cNvPr>
          <p:cNvSpPr/>
          <p:nvPr/>
        </p:nvSpPr>
        <p:spPr>
          <a:xfrm>
            <a:off x="7770300" y="0"/>
            <a:ext cx="223500" cy="1260250"/>
          </a:xfrm>
          <a:custGeom>
            <a:avLst/>
            <a:gdLst/>
            <a:ahLst/>
            <a:cxnLst/>
            <a:rect l="l" t="t" r="r" b="b"/>
            <a:pathLst>
              <a:path w="8940" h="50410" extrusionOk="0">
                <a:moveTo>
                  <a:pt x="7735" y="47131"/>
                </a:moveTo>
                <a:cubicBezTo>
                  <a:pt x="8002" y="47131"/>
                  <a:pt x="8136" y="47198"/>
                  <a:pt x="8163" y="47251"/>
                </a:cubicBezTo>
                <a:cubicBezTo>
                  <a:pt x="8190" y="47318"/>
                  <a:pt x="8136" y="47546"/>
                  <a:pt x="7855" y="47880"/>
                </a:cubicBezTo>
                <a:cubicBezTo>
                  <a:pt x="7280" y="48549"/>
                  <a:pt x="6049" y="49312"/>
                  <a:pt x="4430" y="49606"/>
                </a:cubicBezTo>
                <a:cubicBezTo>
                  <a:pt x="4871" y="48750"/>
                  <a:pt x="5901" y="47198"/>
                  <a:pt x="7668" y="47144"/>
                </a:cubicBezTo>
                <a:cubicBezTo>
                  <a:pt x="7695" y="47144"/>
                  <a:pt x="7721" y="47131"/>
                  <a:pt x="7735" y="47131"/>
                </a:cubicBezTo>
                <a:close/>
                <a:moveTo>
                  <a:pt x="3533" y="1"/>
                </a:moveTo>
                <a:lnTo>
                  <a:pt x="3533" y="49727"/>
                </a:lnTo>
                <a:cubicBezTo>
                  <a:pt x="3348" y="49740"/>
                  <a:pt x="3160" y="49747"/>
                  <a:pt x="2969" y="49747"/>
                </a:cubicBezTo>
                <a:cubicBezTo>
                  <a:pt x="2188" y="49747"/>
                  <a:pt x="1350" y="49632"/>
                  <a:pt x="469" y="49352"/>
                </a:cubicBezTo>
                <a:cubicBezTo>
                  <a:pt x="438" y="49343"/>
                  <a:pt x="407" y="49338"/>
                  <a:pt x="376" y="49338"/>
                </a:cubicBezTo>
                <a:cubicBezTo>
                  <a:pt x="233" y="49338"/>
                  <a:pt x="98" y="49436"/>
                  <a:pt x="54" y="49580"/>
                </a:cubicBezTo>
                <a:cubicBezTo>
                  <a:pt x="0" y="49754"/>
                  <a:pt x="94" y="49941"/>
                  <a:pt x="268" y="49994"/>
                </a:cubicBezTo>
                <a:cubicBezTo>
                  <a:pt x="1218" y="50289"/>
                  <a:pt x="2114" y="50409"/>
                  <a:pt x="2958" y="50409"/>
                </a:cubicBezTo>
                <a:cubicBezTo>
                  <a:pt x="3225" y="50409"/>
                  <a:pt x="3479" y="50396"/>
                  <a:pt x="3734" y="50369"/>
                </a:cubicBezTo>
                <a:cubicBezTo>
                  <a:pt x="3760" y="50383"/>
                  <a:pt x="3787" y="50396"/>
                  <a:pt x="3814" y="50396"/>
                </a:cubicBezTo>
                <a:cubicBezTo>
                  <a:pt x="3836" y="50399"/>
                  <a:pt x="3858" y="50401"/>
                  <a:pt x="3880" y="50401"/>
                </a:cubicBezTo>
                <a:cubicBezTo>
                  <a:pt x="3950" y="50401"/>
                  <a:pt x="4017" y="50383"/>
                  <a:pt x="4068" y="50342"/>
                </a:cubicBezTo>
                <a:cubicBezTo>
                  <a:pt x="6102" y="50075"/>
                  <a:pt x="7654" y="49125"/>
                  <a:pt x="8364" y="48308"/>
                </a:cubicBezTo>
                <a:cubicBezTo>
                  <a:pt x="8792" y="47813"/>
                  <a:pt x="8939" y="47332"/>
                  <a:pt x="8765" y="46957"/>
                </a:cubicBezTo>
                <a:cubicBezTo>
                  <a:pt x="8650" y="46727"/>
                  <a:pt x="8390" y="46473"/>
                  <a:pt x="7751" y="46473"/>
                </a:cubicBezTo>
                <a:cubicBezTo>
                  <a:pt x="7720" y="46473"/>
                  <a:pt x="7688" y="46474"/>
                  <a:pt x="7654" y="46475"/>
                </a:cubicBezTo>
                <a:cubicBezTo>
                  <a:pt x="5928" y="46529"/>
                  <a:pt x="4831" y="47693"/>
                  <a:pt x="4202" y="48656"/>
                </a:cubicBezTo>
                <a:lnTo>
                  <a:pt x="420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9" name="Google Shape;2119;p46">
            <a:extLst>
              <a:ext uri="{FF2B5EF4-FFF2-40B4-BE49-F238E27FC236}">
                <a16:creationId xmlns:a16="http://schemas.microsoft.com/office/drawing/2014/main" id="{CF8EC072-1B3A-2A5B-DDFB-DF952BF89012}"/>
              </a:ext>
            </a:extLst>
          </p:cNvPr>
          <p:cNvSpPr/>
          <p:nvPr/>
        </p:nvSpPr>
        <p:spPr>
          <a:xfrm flipH="1">
            <a:off x="2106513" y="2543213"/>
            <a:ext cx="1410775" cy="859775"/>
          </a:xfrm>
          <a:custGeom>
            <a:avLst/>
            <a:gdLst/>
            <a:ahLst/>
            <a:cxnLst/>
            <a:rect l="l" t="t" r="r" b="b"/>
            <a:pathLst>
              <a:path w="56431" h="34391" extrusionOk="0">
                <a:moveTo>
                  <a:pt x="31541" y="0"/>
                </a:moveTo>
                <a:cubicBezTo>
                  <a:pt x="25425" y="0"/>
                  <a:pt x="23084" y="3546"/>
                  <a:pt x="22468" y="4764"/>
                </a:cubicBezTo>
                <a:cubicBezTo>
                  <a:pt x="21746" y="4470"/>
                  <a:pt x="20126" y="3908"/>
                  <a:pt x="18226" y="3908"/>
                </a:cubicBezTo>
                <a:cubicBezTo>
                  <a:pt x="16179" y="3908"/>
                  <a:pt x="14412" y="4563"/>
                  <a:pt x="12994" y="5848"/>
                </a:cubicBezTo>
                <a:cubicBezTo>
                  <a:pt x="9849" y="8698"/>
                  <a:pt x="9796" y="11549"/>
                  <a:pt x="9956" y="12753"/>
                </a:cubicBezTo>
                <a:cubicBezTo>
                  <a:pt x="9675" y="12726"/>
                  <a:pt x="9327" y="12713"/>
                  <a:pt x="8899" y="12713"/>
                </a:cubicBezTo>
                <a:cubicBezTo>
                  <a:pt x="7066" y="12713"/>
                  <a:pt x="3680" y="13128"/>
                  <a:pt x="1593" y="15911"/>
                </a:cubicBezTo>
                <a:cubicBezTo>
                  <a:pt x="108" y="17891"/>
                  <a:pt x="0" y="20742"/>
                  <a:pt x="1298" y="23338"/>
                </a:cubicBezTo>
                <a:cubicBezTo>
                  <a:pt x="2463" y="25666"/>
                  <a:pt x="4470" y="27125"/>
                  <a:pt x="6557" y="27178"/>
                </a:cubicBezTo>
                <a:cubicBezTo>
                  <a:pt x="6959" y="27861"/>
                  <a:pt x="8351" y="29748"/>
                  <a:pt x="11321" y="29748"/>
                </a:cubicBezTo>
                <a:cubicBezTo>
                  <a:pt x="12084" y="29748"/>
                  <a:pt x="12914" y="29614"/>
                  <a:pt x="13783" y="29346"/>
                </a:cubicBezTo>
                <a:cubicBezTo>
                  <a:pt x="14372" y="30550"/>
                  <a:pt x="16701" y="34391"/>
                  <a:pt x="22027" y="34391"/>
                </a:cubicBezTo>
                <a:cubicBezTo>
                  <a:pt x="22602" y="34391"/>
                  <a:pt x="23204" y="34337"/>
                  <a:pt x="23820" y="34257"/>
                </a:cubicBezTo>
                <a:cubicBezTo>
                  <a:pt x="29319" y="33441"/>
                  <a:pt x="30939" y="31193"/>
                  <a:pt x="31420" y="29895"/>
                </a:cubicBezTo>
                <a:cubicBezTo>
                  <a:pt x="32330" y="30952"/>
                  <a:pt x="34378" y="32785"/>
                  <a:pt x="37469" y="32785"/>
                </a:cubicBezTo>
                <a:cubicBezTo>
                  <a:pt x="37910" y="32785"/>
                  <a:pt x="38379" y="32745"/>
                  <a:pt x="38847" y="32665"/>
                </a:cubicBezTo>
                <a:cubicBezTo>
                  <a:pt x="42969" y="31942"/>
                  <a:pt x="43905" y="28864"/>
                  <a:pt x="44119" y="27647"/>
                </a:cubicBezTo>
                <a:cubicBezTo>
                  <a:pt x="44708" y="27780"/>
                  <a:pt x="45806" y="27981"/>
                  <a:pt x="47117" y="27981"/>
                </a:cubicBezTo>
                <a:cubicBezTo>
                  <a:pt x="49619" y="27981"/>
                  <a:pt x="53032" y="27245"/>
                  <a:pt x="54985" y="23672"/>
                </a:cubicBezTo>
                <a:cubicBezTo>
                  <a:pt x="56431" y="21063"/>
                  <a:pt x="56350" y="17918"/>
                  <a:pt x="54785" y="15269"/>
                </a:cubicBezTo>
                <a:cubicBezTo>
                  <a:pt x="53460" y="13021"/>
                  <a:pt x="51292" y="11629"/>
                  <a:pt x="49111" y="11629"/>
                </a:cubicBezTo>
                <a:cubicBezTo>
                  <a:pt x="48897" y="11629"/>
                  <a:pt x="48683" y="11642"/>
                  <a:pt x="48469" y="11669"/>
                </a:cubicBezTo>
                <a:cubicBezTo>
                  <a:pt x="48134" y="10599"/>
                  <a:pt x="46876" y="7681"/>
                  <a:pt x="43102" y="7681"/>
                </a:cubicBezTo>
                <a:cubicBezTo>
                  <a:pt x="42581" y="7681"/>
                  <a:pt x="42019" y="7735"/>
                  <a:pt x="41430" y="7855"/>
                </a:cubicBezTo>
                <a:cubicBezTo>
                  <a:pt x="41109" y="6156"/>
                  <a:pt x="39463" y="241"/>
                  <a:pt x="32076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0" name="Google Shape;2120;p46">
            <a:extLst>
              <a:ext uri="{FF2B5EF4-FFF2-40B4-BE49-F238E27FC236}">
                <a16:creationId xmlns:a16="http://schemas.microsoft.com/office/drawing/2014/main" id="{7918F549-CD88-7CFF-1246-22BF5B14B09C}"/>
              </a:ext>
            </a:extLst>
          </p:cNvPr>
          <p:cNvSpPr/>
          <p:nvPr/>
        </p:nvSpPr>
        <p:spPr>
          <a:xfrm flipH="1">
            <a:off x="2124588" y="2554238"/>
            <a:ext cx="1374625" cy="837725"/>
          </a:xfrm>
          <a:custGeom>
            <a:avLst/>
            <a:gdLst/>
            <a:ahLst/>
            <a:cxnLst/>
            <a:rect l="l" t="t" r="r" b="b"/>
            <a:pathLst>
              <a:path w="54985" h="33509" extrusionOk="0">
                <a:moveTo>
                  <a:pt x="30738" y="1"/>
                </a:moveTo>
                <a:cubicBezTo>
                  <a:pt x="24769" y="1"/>
                  <a:pt x="22494" y="3467"/>
                  <a:pt x="21892" y="4644"/>
                </a:cubicBezTo>
                <a:cubicBezTo>
                  <a:pt x="21196" y="4363"/>
                  <a:pt x="19617" y="3815"/>
                  <a:pt x="17771" y="3815"/>
                </a:cubicBezTo>
                <a:cubicBezTo>
                  <a:pt x="15764" y="3815"/>
                  <a:pt x="14051" y="4444"/>
                  <a:pt x="12659" y="5701"/>
                </a:cubicBezTo>
                <a:cubicBezTo>
                  <a:pt x="9595" y="8471"/>
                  <a:pt x="9555" y="11255"/>
                  <a:pt x="9702" y="12432"/>
                </a:cubicBezTo>
                <a:cubicBezTo>
                  <a:pt x="9434" y="12406"/>
                  <a:pt x="9086" y="12379"/>
                  <a:pt x="8671" y="12379"/>
                </a:cubicBezTo>
                <a:cubicBezTo>
                  <a:pt x="6892" y="12379"/>
                  <a:pt x="3586" y="12794"/>
                  <a:pt x="1552" y="15497"/>
                </a:cubicBezTo>
                <a:cubicBezTo>
                  <a:pt x="107" y="17437"/>
                  <a:pt x="0" y="20207"/>
                  <a:pt x="1271" y="22750"/>
                </a:cubicBezTo>
                <a:cubicBezTo>
                  <a:pt x="2395" y="25011"/>
                  <a:pt x="4349" y="26430"/>
                  <a:pt x="6396" y="26483"/>
                </a:cubicBezTo>
                <a:cubicBezTo>
                  <a:pt x="6785" y="27139"/>
                  <a:pt x="8149" y="28972"/>
                  <a:pt x="11026" y="28972"/>
                </a:cubicBezTo>
                <a:cubicBezTo>
                  <a:pt x="11776" y="28972"/>
                  <a:pt x="12592" y="28852"/>
                  <a:pt x="13435" y="28597"/>
                </a:cubicBezTo>
                <a:cubicBezTo>
                  <a:pt x="14011" y="29762"/>
                  <a:pt x="16272" y="33508"/>
                  <a:pt x="21464" y="33508"/>
                </a:cubicBezTo>
                <a:cubicBezTo>
                  <a:pt x="22026" y="33508"/>
                  <a:pt x="22615" y="33455"/>
                  <a:pt x="23217" y="33375"/>
                </a:cubicBezTo>
                <a:cubicBezTo>
                  <a:pt x="28556" y="32585"/>
                  <a:pt x="30149" y="30390"/>
                  <a:pt x="30604" y="29133"/>
                </a:cubicBezTo>
                <a:cubicBezTo>
                  <a:pt x="31500" y="30150"/>
                  <a:pt x="33494" y="31943"/>
                  <a:pt x="36505" y="31943"/>
                </a:cubicBezTo>
                <a:cubicBezTo>
                  <a:pt x="36947" y="31943"/>
                  <a:pt x="37388" y="31903"/>
                  <a:pt x="37843" y="31822"/>
                </a:cubicBezTo>
                <a:cubicBezTo>
                  <a:pt x="41858" y="31126"/>
                  <a:pt x="42781" y="28129"/>
                  <a:pt x="42995" y="26938"/>
                </a:cubicBezTo>
                <a:cubicBezTo>
                  <a:pt x="43557" y="27072"/>
                  <a:pt x="44628" y="27273"/>
                  <a:pt x="45912" y="27273"/>
                </a:cubicBezTo>
                <a:cubicBezTo>
                  <a:pt x="48348" y="27273"/>
                  <a:pt x="51666" y="26537"/>
                  <a:pt x="53580" y="23071"/>
                </a:cubicBezTo>
                <a:cubicBezTo>
                  <a:pt x="54985" y="20515"/>
                  <a:pt x="54905" y="17464"/>
                  <a:pt x="53379" y="14881"/>
                </a:cubicBezTo>
                <a:cubicBezTo>
                  <a:pt x="52081" y="12687"/>
                  <a:pt x="49967" y="11322"/>
                  <a:pt x="47853" y="11322"/>
                </a:cubicBezTo>
                <a:cubicBezTo>
                  <a:pt x="47638" y="11322"/>
                  <a:pt x="47438" y="11335"/>
                  <a:pt x="47224" y="11362"/>
                </a:cubicBezTo>
                <a:cubicBezTo>
                  <a:pt x="46902" y="10318"/>
                  <a:pt x="45671" y="7481"/>
                  <a:pt x="42005" y="7481"/>
                </a:cubicBezTo>
                <a:cubicBezTo>
                  <a:pt x="41483" y="7481"/>
                  <a:pt x="40934" y="7535"/>
                  <a:pt x="40359" y="7655"/>
                </a:cubicBezTo>
                <a:cubicBezTo>
                  <a:pt x="40051" y="5996"/>
                  <a:pt x="38459" y="242"/>
                  <a:pt x="31246" y="1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1" name="Google Shape;2121;p46">
            <a:extLst>
              <a:ext uri="{FF2B5EF4-FFF2-40B4-BE49-F238E27FC236}">
                <a16:creationId xmlns:a16="http://schemas.microsoft.com/office/drawing/2014/main" id="{5A001888-B298-E05C-D623-018A772025E6}"/>
              </a:ext>
            </a:extLst>
          </p:cNvPr>
          <p:cNvSpPr/>
          <p:nvPr/>
        </p:nvSpPr>
        <p:spPr>
          <a:xfrm flipH="1">
            <a:off x="2710013" y="2622488"/>
            <a:ext cx="142200" cy="142550"/>
          </a:xfrm>
          <a:custGeom>
            <a:avLst/>
            <a:gdLst/>
            <a:ahLst/>
            <a:cxnLst/>
            <a:rect l="l" t="t" r="r" b="b"/>
            <a:pathLst>
              <a:path w="5688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4416" y="5701"/>
                  <a:pt x="5687" y="4430"/>
                  <a:pt x="5687" y="2851"/>
                </a:cubicBezTo>
                <a:cubicBezTo>
                  <a:pt x="5687" y="1285"/>
                  <a:pt x="4416" y="1"/>
                  <a:pt x="28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46">
            <a:extLst>
              <a:ext uri="{FF2B5EF4-FFF2-40B4-BE49-F238E27FC236}">
                <a16:creationId xmlns:a16="http://schemas.microsoft.com/office/drawing/2014/main" id="{E5E4A059-BA55-876C-F182-8B311E11802B}"/>
              </a:ext>
            </a:extLst>
          </p:cNvPr>
          <p:cNvSpPr/>
          <p:nvPr/>
        </p:nvSpPr>
        <p:spPr>
          <a:xfrm flipH="1">
            <a:off x="2766563" y="2622488"/>
            <a:ext cx="85650" cy="142550"/>
          </a:xfrm>
          <a:custGeom>
            <a:avLst/>
            <a:gdLst/>
            <a:ahLst/>
            <a:cxnLst/>
            <a:rect l="l" t="t" r="r" b="b"/>
            <a:pathLst>
              <a:path w="3426" h="5702" extrusionOk="0">
                <a:moveTo>
                  <a:pt x="2837" y="1"/>
                </a:moveTo>
                <a:cubicBezTo>
                  <a:pt x="1271" y="1"/>
                  <a:pt x="0" y="1285"/>
                  <a:pt x="0" y="2851"/>
                </a:cubicBezTo>
                <a:cubicBezTo>
                  <a:pt x="0" y="4430"/>
                  <a:pt x="1271" y="5701"/>
                  <a:pt x="2837" y="5701"/>
                </a:cubicBezTo>
                <a:cubicBezTo>
                  <a:pt x="3038" y="5701"/>
                  <a:pt x="3238" y="5675"/>
                  <a:pt x="3426" y="5634"/>
                </a:cubicBezTo>
                <a:cubicBezTo>
                  <a:pt x="2141" y="5367"/>
                  <a:pt x="1178" y="4216"/>
                  <a:pt x="1178" y="2851"/>
                </a:cubicBezTo>
                <a:cubicBezTo>
                  <a:pt x="1178" y="1486"/>
                  <a:pt x="2141" y="335"/>
                  <a:pt x="3426" y="68"/>
                </a:cubicBezTo>
                <a:cubicBezTo>
                  <a:pt x="3238" y="28"/>
                  <a:pt x="3038" y="1"/>
                  <a:pt x="2837" y="1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3" name="Google Shape;2123;p46">
            <a:extLst>
              <a:ext uri="{FF2B5EF4-FFF2-40B4-BE49-F238E27FC236}">
                <a16:creationId xmlns:a16="http://schemas.microsoft.com/office/drawing/2014/main" id="{3696943A-819B-68F8-944C-276A1066C7CA}"/>
              </a:ext>
            </a:extLst>
          </p:cNvPr>
          <p:cNvSpPr/>
          <p:nvPr/>
        </p:nvSpPr>
        <p:spPr>
          <a:xfrm flipH="1">
            <a:off x="2652813" y="-6312"/>
            <a:ext cx="223825" cy="2540175"/>
          </a:xfrm>
          <a:custGeom>
            <a:avLst/>
            <a:gdLst/>
            <a:ahLst/>
            <a:cxnLst/>
            <a:rect l="l" t="t" r="r" b="b"/>
            <a:pathLst>
              <a:path w="8953" h="101607" extrusionOk="0">
                <a:moveTo>
                  <a:pt x="7748" y="98823"/>
                </a:moveTo>
                <a:cubicBezTo>
                  <a:pt x="8016" y="98823"/>
                  <a:pt x="8150" y="98877"/>
                  <a:pt x="8163" y="98917"/>
                </a:cubicBezTo>
                <a:cubicBezTo>
                  <a:pt x="8203" y="98970"/>
                  <a:pt x="8150" y="99171"/>
                  <a:pt x="7869" y="99452"/>
                </a:cubicBezTo>
                <a:cubicBezTo>
                  <a:pt x="7280" y="100014"/>
                  <a:pt x="6062" y="100670"/>
                  <a:pt x="4443" y="100924"/>
                </a:cubicBezTo>
                <a:cubicBezTo>
                  <a:pt x="4871" y="100188"/>
                  <a:pt x="5901" y="98877"/>
                  <a:pt x="7681" y="98823"/>
                </a:cubicBezTo>
                <a:close/>
                <a:moveTo>
                  <a:pt x="3546" y="1"/>
                </a:moveTo>
                <a:lnTo>
                  <a:pt x="3546" y="101018"/>
                </a:lnTo>
                <a:cubicBezTo>
                  <a:pt x="3367" y="101028"/>
                  <a:pt x="3185" y="101033"/>
                  <a:pt x="3000" y="101033"/>
                </a:cubicBezTo>
                <a:cubicBezTo>
                  <a:pt x="2214" y="101033"/>
                  <a:pt x="1370" y="100937"/>
                  <a:pt x="482" y="100710"/>
                </a:cubicBezTo>
                <a:cubicBezTo>
                  <a:pt x="452" y="100703"/>
                  <a:pt x="421" y="100700"/>
                  <a:pt x="391" y="100700"/>
                </a:cubicBezTo>
                <a:cubicBezTo>
                  <a:pt x="247" y="100700"/>
                  <a:pt x="109" y="100776"/>
                  <a:pt x="54" y="100897"/>
                </a:cubicBezTo>
                <a:cubicBezTo>
                  <a:pt x="0" y="101045"/>
                  <a:pt x="107" y="101205"/>
                  <a:pt x="281" y="101259"/>
                </a:cubicBezTo>
                <a:cubicBezTo>
                  <a:pt x="1231" y="101500"/>
                  <a:pt x="2128" y="101607"/>
                  <a:pt x="2971" y="101607"/>
                </a:cubicBezTo>
                <a:cubicBezTo>
                  <a:pt x="3239" y="101607"/>
                  <a:pt x="3493" y="101593"/>
                  <a:pt x="3734" y="101580"/>
                </a:cubicBezTo>
                <a:cubicBezTo>
                  <a:pt x="3760" y="101580"/>
                  <a:pt x="3787" y="101593"/>
                  <a:pt x="3814" y="101593"/>
                </a:cubicBezTo>
                <a:cubicBezTo>
                  <a:pt x="3836" y="101596"/>
                  <a:pt x="3858" y="101598"/>
                  <a:pt x="3880" y="101598"/>
                </a:cubicBezTo>
                <a:cubicBezTo>
                  <a:pt x="3950" y="101598"/>
                  <a:pt x="4017" y="101581"/>
                  <a:pt x="4068" y="101540"/>
                </a:cubicBezTo>
                <a:cubicBezTo>
                  <a:pt x="6102" y="101326"/>
                  <a:pt x="7668" y="100523"/>
                  <a:pt x="8364" y="99827"/>
                </a:cubicBezTo>
                <a:cubicBezTo>
                  <a:pt x="8805" y="99399"/>
                  <a:pt x="8952" y="98984"/>
                  <a:pt x="8765" y="98663"/>
                </a:cubicBezTo>
                <a:cubicBezTo>
                  <a:pt x="8664" y="98485"/>
                  <a:pt x="8406" y="98259"/>
                  <a:pt x="7763" y="98259"/>
                </a:cubicBezTo>
                <a:cubicBezTo>
                  <a:pt x="7728" y="98259"/>
                  <a:pt x="7692" y="98260"/>
                  <a:pt x="7654" y="98261"/>
                </a:cubicBezTo>
                <a:cubicBezTo>
                  <a:pt x="5942" y="98301"/>
                  <a:pt x="4831" y="99292"/>
                  <a:pt x="4215" y="100121"/>
                </a:cubicBezTo>
                <a:lnTo>
                  <a:pt x="4215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4" name="Google Shape;2124;p46">
            <a:extLst>
              <a:ext uri="{FF2B5EF4-FFF2-40B4-BE49-F238E27FC236}">
                <a16:creationId xmlns:a16="http://schemas.microsoft.com/office/drawing/2014/main" id="{72E28AF8-1BBC-D703-F14C-6D8C85218007}"/>
              </a:ext>
            </a:extLst>
          </p:cNvPr>
          <p:cNvSpPr/>
          <p:nvPr/>
        </p:nvSpPr>
        <p:spPr>
          <a:xfrm flipH="1">
            <a:off x="2773588" y="2525138"/>
            <a:ext cx="15400" cy="85350"/>
          </a:xfrm>
          <a:custGeom>
            <a:avLst/>
            <a:gdLst/>
            <a:ahLst/>
            <a:cxnLst/>
            <a:rect l="l" t="t" r="r" b="b"/>
            <a:pathLst>
              <a:path w="616" h="3414" extrusionOk="0">
                <a:moveTo>
                  <a:pt x="308" y="1"/>
                </a:moveTo>
                <a:cubicBezTo>
                  <a:pt x="134" y="1"/>
                  <a:pt x="0" y="121"/>
                  <a:pt x="0" y="255"/>
                </a:cubicBezTo>
                <a:lnTo>
                  <a:pt x="0" y="3159"/>
                </a:lnTo>
                <a:cubicBezTo>
                  <a:pt x="0" y="3293"/>
                  <a:pt x="134" y="3413"/>
                  <a:pt x="308" y="3413"/>
                </a:cubicBezTo>
                <a:cubicBezTo>
                  <a:pt x="482" y="3413"/>
                  <a:pt x="616" y="3293"/>
                  <a:pt x="616" y="3159"/>
                </a:cubicBezTo>
                <a:lnTo>
                  <a:pt x="616" y="255"/>
                </a:lnTo>
                <a:cubicBezTo>
                  <a:pt x="616" y="121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>
            <a:extLst>
              <a:ext uri="{FF2B5EF4-FFF2-40B4-BE49-F238E27FC236}">
                <a16:creationId xmlns:a16="http://schemas.microsoft.com/office/drawing/2014/main" id="{17558D84-5E14-FB84-50F1-056A580D0848}"/>
              </a:ext>
            </a:extLst>
          </p:cNvPr>
          <p:cNvSpPr/>
          <p:nvPr/>
        </p:nvSpPr>
        <p:spPr>
          <a:xfrm>
            <a:off x="439588" y="26245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For Backend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6" name="Google Shape;2126;p46">
            <a:extLst>
              <a:ext uri="{FF2B5EF4-FFF2-40B4-BE49-F238E27FC236}">
                <a16:creationId xmlns:a16="http://schemas.microsoft.com/office/drawing/2014/main" id="{A96EC64C-375A-BD0C-9AB3-D89EC571DAAF}"/>
              </a:ext>
            </a:extLst>
          </p:cNvPr>
          <p:cNvSpPr/>
          <p:nvPr/>
        </p:nvSpPr>
        <p:spPr>
          <a:xfrm>
            <a:off x="7062925" y="26880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Manifests 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7" name="Google Shape;2127;p46">
            <a:extLst>
              <a:ext uri="{FF2B5EF4-FFF2-40B4-BE49-F238E27FC236}">
                <a16:creationId xmlns:a16="http://schemas.microsoft.com/office/drawing/2014/main" id="{22C9674A-4252-53E5-8B14-DC1BCB91DFE7}"/>
              </a:ext>
            </a:extLst>
          </p:cNvPr>
          <p:cNvSpPr/>
          <p:nvPr/>
        </p:nvSpPr>
        <p:spPr>
          <a:xfrm>
            <a:off x="1969888" y="4018850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Compose all the project</a:t>
            </a:r>
            <a:endParaRPr sz="15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8" name="Google Shape;2128;p46">
            <a:extLst>
              <a:ext uri="{FF2B5EF4-FFF2-40B4-BE49-F238E27FC236}">
                <a16:creationId xmlns:a16="http://schemas.microsoft.com/office/drawing/2014/main" id="{A3751BF9-C4DB-4FBA-0BA0-F19F45911050}"/>
              </a:ext>
            </a:extLst>
          </p:cNvPr>
          <p:cNvSpPr/>
          <p:nvPr/>
        </p:nvSpPr>
        <p:spPr>
          <a:xfrm>
            <a:off x="5562688" y="4018850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Manifests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9" name="Google Shape;2129;p46">
            <a:extLst>
              <a:ext uri="{FF2B5EF4-FFF2-40B4-BE49-F238E27FC236}">
                <a16:creationId xmlns:a16="http://schemas.microsoft.com/office/drawing/2014/main" id="{D519F022-7B3F-1157-DC0C-51D771F3FE21}"/>
              </a:ext>
            </a:extLst>
          </p:cNvPr>
          <p:cNvSpPr/>
          <p:nvPr/>
        </p:nvSpPr>
        <p:spPr>
          <a:xfrm>
            <a:off x="7270675" y="22844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0" name="Google Shape;2130;p46">
            <a:extLst>
              <a:ext uri="{FF2B5EF4-FFF2-40B4-BE49-F238E27FC236}">
                <a16:creationId xmlns:a16="http://schemas.microsoft.com/office/drawing/2014/main" id="{19CF43A5-E8BD-61A2-A4AC-01E742595996}"/>
              </a:ext>
            </a:extLst>
          </p:cNvPr>
          <p:cNvSpPr txBox="1"/>
          <p:nvPr/>
        </p:nvSpPr>
        <p:spPr>
          <a:xfrm>
            <a:off x="7347175" y="22844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 K8S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1" name="Google Shape;2131;p46">
            <a:extLst>
              <a:ext uri="{FF2B5EF4-FFF2-40B4-BE49-F238E27FC236}">
                <a16:creationId xmlns:a16="http://schemas.microsoft.com/office/drawing/2014/main" id="{0C4205E0-A530-9A4B-5F2E-E915C9FB22EE}"/>
              </a:ext>
            </a:extLst>
          </p:cNvPr>
          <p:cNvSpPr/>
          <p:nvPr/>
        </p:nvSpPr>
        <p:spPr>
          <a:xfrm>
            <a:off x="2177638" y="3615242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46">
            <a:extLst>
              <a:ext uri="{FF2B5EF4-FFF2-40B4-BE49-F238E27FC236}">
                <a16:creationId xmlns:a16="http://schemas.microsoft.com/office/drawing/2014/main" id="{D26CD402-B773-C956-9A3F-C8E12F284381}"/>
              </a:ext>
            </a:extLst>
          </p:cNvPr>
          <p:cNvSpPr txBox="1"/>
          <p:nvPr/>
        </p:nvSpPr>
        <p:spPr>
          <a:xfrm>
            <a:off x="2254138" y="3615250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Compose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3" name="Google Shape;2133;p46">
            <a:extLst>
              <a:ext uri="{FF2B5EF4-FFF2-40B4-BE49-F238E27FC236}">
                <a16:creationId xmlns:a16="http://schemas.microsoft.com/office/drawing/2014/main" id="{BA4FD4F5-ACBF-5B00-7F90-720F357E66D4}"/>
              </a:ext>
            </a:extLst>
          </p:cNvPr>
          <p:cNvSpPr/>
          <p:nvPr/>
        </p:nvSpPr>
        <p:spPr>
          <a:xfrm>
            <a:off x="5770438" y="3615242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46">
            <a:extLst>
              <a:ext uri="{FF2B5EF4-FFF2-40B4-BE49-F238E27FC236}">
                <a16:creationId xmlns:a16="http://schemas.microsoft.com/office/drawing/2014/main" id="{2BDBDC9E-9769-FDA7-8522-CAEA5C70BD90}"/>
              </a:ext>
            </a:extLst>
          </p:cNvPr>
          <p:cNvSpPr txBox="1"/>
          <p:nvPr/>
        </p:nvSpPr>
        <p:spPr>
          <a:xfrm>
            <a:off x="5670225" y="3615250"/>
            <a:ext cx="1350913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DB K8S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46">
            <a:extLst>
              <a:ext uri="{FF2B5EF4-FFF2-40B4-BE49-F238E27FC236}">
                <a16:creationId xmlns:a16="http://schemas.microsoft.com/office/drawing/2014/main" id="{71C20F19-EDF3-16BC-50A1-B214DBB02AAC}"/>
              </a:ext>
            </a:extLst>
          </p:cNvPr>
          <p:cNvSpPr/>
          <p:nvPr/>
        </p:nvSpPr>
        <p:spPr>
          <a:xfrm>
            <a:off x="647338" y="22209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6">
            <a:extLst>
              <a:ext uri="{FF2B5EF4-FFF2-40B4-BE49-F238E27FC236}">
                <a16:creationId xmlns:a16="http://schemas.microsoft.com/office/drawing/2014/main" id="{A3158AA6-5FF7-E7CA-BDEE-4239DE9671E8}"/>
              </a:ext>
            </a:extLst>
          </p:cNvPr>
          <p:cNvSpPr txBox="1"/>
          <p:nvPr/>
        </p:nvSpPr>
        <p:spPr>
          <a:xfrm>
            <a:off x="723838" y="22209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488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BB8C6801-BEAB-03F9-1137-5C1276756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9DED67-C6A4-CA7A-D0BA-F6E7AC6DA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03" y="0"/>
            <a:ext cx="69931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844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700F8DF5-E369-5756-FC3B-1D629380C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F7FCC6-872A-C42F-5F59-0BF5CF254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289" y="116472"/>
            <a:ext cx="4587638" cy="219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41748-B30B-1376-E9AB-C96F9CDAA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9" y="2428383"/>
            <a:ext cx="7826418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1088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14737D3B-5085-94B9-B6B2-EC613F9D5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>
            <a:extLst>
              <a:ext uri="{FF2B5EF4-FFF2-40B4-BE49-F238E27FC236}">
                <a16:creationId xmlns:a16="http://schemas.microsoft.com/office/drawing/2014/main" id="{7053CF50-6220-3B6C-6727-FAE7A8AE7F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 Main Points</a:t>
            </a:r>
            <a:endParaRPr dirty="0"/>
          </a:p>
        </p:txBody>
      </p:sp>
      <p:grpSp>
        <p:nvGrpSpPr>
          <p:cNvPr id="72" name="Google Shape;72;p18">
            <a:extLst>
              <a:ext uri="{FF2B5EF4-FFF2-40B4-BE49-F238E27FC236}">
                <a16:creationId xmlns:a16="http://schemas.microsoft.com/office/drawing/2014/main" id="{D61F6778-57EC-8A03-055B-ACE7BC8B54C7}"/>
              </a:ext>
            </a:extLst>
          </p:cNvPr>
          <p:cNvGrpSpPr/>
          <p:nvPr/>
        </p:nvGrpSpPr>
        <p:grpSpPr>
          <a:xfrm>
            <a:off x="567846" y="1504275"/>
            <a:ext cx="1541203" cy="2932635"/>
            <a:chOff x="589746" y="1504275"/>
            <a:chExt cx="1541203" cy="2932635"/>
          </a:xfrm>
        </p:grpSpPr>
        <p:sp>
          <p:nvSpPr>
            <p:cNvPr id="73" name="Google Shape;73;p18">
              <a:extLst>
                <a:ext uri="{FF2B5EF4-FFF2-40B4-BE49-F238E27FC236}">
                  <a16:creationId xmlns:a16="http://schemas.microsoft.com/office/drawing/2014/main" id="{0A6E1339-4BE0-16D7-BD29-154F6109C9A4}"/>
                </a:ext>
              </a:extLst>
            </p:cNvPr>
            <p:cNvSpPr/>
            <p:nvPr/>
          </p:nvSpPr>
          <p:spPr>
            <a:xfrm rot="5400000">
              <a:off x="870651" y="1259875"/>
              <a:ext cx="326488" cy="815287"/>
            </a:xfrm>
            <a:custGeom>
              <a:avLst/>
              <a:gdLst/>
              <a:ahLst/>
              <a:cxnLst/>
              <a:rect l="l" t="t" r="r" b="b"/>
              <a:pathLst>
                <a:path w="16302" h="41538" extrusionOk="0">
                  <a:moveTo>
                    <a:pt x="11756" y="0"/>
                  </a:moveTo>
                  <a:cubicBezTo>
                    <a:pt x="9233" y="0"/>
                    <a:pt x="7195" y="2038"/>
                    <a:pt x="7195" y="4546"/>
                  </a:cubicBezTo>
                  <a:cubicBezTo>
                    <a:pt x="7195" y="5784"/>
                    <a:pt x="7696" y="6913"/>
                    <a:pt x="8511" y="7728"/>
                  </a:cubicBezTo>
                  <a:cubicBezTo>
                    <a:pt x="6944" y="10690"/>
                    <a:pt x="4985" y="15173"/>
                    <a:pt x="3699" y="20926"/>
                  </a:cubicBezTo>
                  <a:cubicBezTo>
                    <a:pt x="2007" y="28402"/>
                    <a:pt x="1583" y="34092"/>
                    <a:pt x="1474" y="37023"/>
                  </a:cubicBezTo>
                  <a:cubicBezTo>
                    <a:pt x="612" y="37352"/>
                    <a:pt x="0" y="38199"/>
                    <a:pt x="0" y="39186"/>
                  </a:cubicBezTo>
                  <a:cubicBezTo>
                    <a:pt x="0" y="40487"/>
                    <a:pt x="1035" y="41537"/>
                    <a:pt x="2336" y="41537"/>
                  </a:cubicBezTo>
                  <a:cubicBezTo>
                    <a:pt x="3621" y="41537"/>
                    <a:pt x="4671" y="40487"/>
                    <a:pt x="4671" y="39186"/>
                  </a:cubicBezTo>
                  <a:cubicBezTo>
                    <a:pt x="4671" y="38214"/>
                    <a:pt x="4076" y="37384"/>
                    <a:pt x="3229" y="37039"/>
                  </a:cubicBezTo>
                  <a:cubicBezTo>
                    <a:pt x="3339" y="34155"/>
                    <a:pt x="3762" y="28559"/>
                    <a:pt x="5392" y="21302"/>
                  </a:cubicBezTo>
                  <a:cubicBezTo>
                    <a:pt x="6615" y="15894"/>
                    <a:pt x="8480" y="11599"/>
                    <a:pt x="9969" y="8731"/>
                  </a:cubicBezTo>
                  <a:cubicBezTo>
                    <a:pt x="10518" y="8966"/>
                    <a:pt x="11113" y="9107"/>
                    <a:pt x="11756" y="9107"/>
                  </a:cubicBezTo>
                  <a:cubicBezTo>
                    <a:pt x="14264" y="9107"/>
                    <a:pt x="16302" y="7054"/>
                    <a:pt x="16302" y="4546"/>
                  </a:cubicBezTo>
                  <a:cubicBezTo>
                    <a:pt x="16302" y="2038"/>
                    <a:pt x="14264" y="0"/>
                    <a:pt x="11756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8">
              <a:extLst>
                <a:ext uri="{FF2B5EF4-FFF2-40B4-BE49-F238E27FC236}">
                  <a16:creationId xmlns:a16="http://schemas.microsoft.com/office/drawing/2014/main" id="{29D89380-15A8-4E57-8BB3-7A516BDFB86B}"/>
                </a:ext>
              </a:extLst>
            </p:cNvPr>
            <p:cNvSpPr/>
            <p:nvPr/>
          </p:nvSpPr>
          <p:spPr>
            <a:xfrm rot="5400000">
              <a:off x="1297072" y="1698015"/>
              <a:ext cx="662390" cy="637168"/>
            </a:xfrm>
            <a:custGeom>
              <a:avLst/>
              <a:gdLst/>
              <a:ahLst/>
              <a:cxnLst/>
              <a:rect l="l" t="t" r="r" b="b"/>
              <a:pathLst>
                <a:path w="33074" h="32463" extrusionOk="0">
                  <a:moveTo>
                    <a:pt x="27880" y="1"/>
                  </a:moveTo>
                  <a:cubicBezTo>
                    <a:pt x="26289" y="1"/>
                    <a:pt x="24748" y="837"/>
                    <a:pt x="23919" y="2313"/>
                  </a:cubicBezTo>
                  <a:cubicBezTo>
                    <a:pt x="23308" y="3395"/>
                    <a:pt x="23183" y="4633"/>
                    <a:pt x="23481" y="5730"/>
                  </a:cubicBezTo>
                  <a:cubicBezTo>
                    <a:pt x="20675" y="7548"/>
                    <a:pt x="16772" y="10495"/>
                    <a:pt x="12822" y="14868"/>
                  </a:cubicBezTo>
                  <a:cubicBezTo>
                    <a:pt x="7681" y="20558"/>
                    <a:pt x="4530" y="25307"/>
                    <a:pt x="2994" y="27815"/>
                  </a:cubicBezTo>
                  <a:cubicBezTo>
                    <a:pt x="2880" y="27798"/>
                    <a:pt x="2765" y="27789"/>
                    <a:pt x="2651" y="27789"/>
                  </a:cubicBezTo>
                  <a:cubicBezTo>
                    <a:pt x="1844" y="27789"/>
                    <a:pt x="1069" y="28220"/>
                    <a:pt x="643" y="28975"/>
                  </a:cubicBezTo>
                  <a:cubicBezTo>
                    <a:pt x="0" y="30104"/>
                    <a:pt x="408" y="31530"/>
                    <a:pt x="1537" y="32157"/>
                  </a:cubicBezTo>
                  <a:cubicBezTo>
                    <a:pt x="1895" y="32364"/>
                    <a:pt x="2286" y="32462"/>
                    <a:pt x="2673" y="32462"/>
                  </a:cubicBezTo>
                  <a:cubicBezTo>
                    <a:pt x="3487" y="32462"/>
                    <a:pt x="4283" y="32029"/>
                    <a:pt x="4718" y="31264"/>
                  </a:cubicBezTo>
                  <a:cubicBezTo>
                    <a:pt x="5189" y="30417"/>
                    <a:pt x="5079" y="29398"/>
                    <a:pt x="4515" y="28677"/>
                  </a:cubicBezTo>
                  <a:cubicBezTo>
                    <a:pt x="6019" y="26232"/>
                    <a:pt x="9139" y="21561"/>
                    <a:pt x="14123" y="16044"/>
                  </a:cubicBezTo>
                  <a:cubicBezTo>
                    <a:pt x="17838" y="11922"/>
                    <a:pt x="21568" y="9085"/>
                    <a:pt x="24264" y="7329"/>
                  </a:cubicBezTo>
                  <a:cubicBezTo>
                    <a:pt x="24625" y="7799"/>
                    <a:pt x="25095" y="8207"/>
                    <a:pt x="25644" y="8520"/>
                  </a:cubicBezTo>
                  <a:cubicBezTo>
                    <a:pt x="26350" y="8919"/>
                    <a:pt x="27116" y="9108"/>
                    <a:pt x="27872" y="9108"/>
                  </a:cubicBezTo>
                  <a:cubicBezTo>
                    <a:pt x="29465" y="9108"/>
                    <a:pt x="31011" y="8268"/>
                    <a:pt x="31851" y="6780"/>
                  </a:cubicBezTo>
                  <a:cubicBezTo>
                    <a:pt x="33073" y="4602"/>
                    <a:pt x="32305" y="1827"/>
                    <a:pt x="30111" y="589"/>
                  </a:cubicBezTo>
                  <a:cubicBezTo>
                    <a:pt x="29404" y="190"/>
                    <a:pt x="28636" y="1"/>
                    <a:pt x="278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8">
              <a:extLst>
                <a:ext uri="{FF2B5EF4-FFF2-40B4-BE49-F238E27FC236}">
                  <a16:creationId xmlns:a16="http://schemas.microsoft.com/office/drawing/2014/main" id="{7261F74E-4ADC-4772-99F8-66451029444F}"/>
                </a:ext>
              </a:extLst>
            </p:cNvPr>
            <p:cNvSpPr/>
            <p:nvPr/>
          </p:nvSpPr>
          <p:spPr>
            <a:xfrm rot="5400000">
              <a:off x="1546508" y="2458669"/>
              <a:ext cx="852290" cy="316592"/>
            </a:xfrm>
            <a:custGeom>
              <a:avLst/>
              <a:gdLst/>
              <a:ahLst/>
              <a:cxnLst/>
              <a:rect l="l" t="t" r="r" b="b"/>
              <a:pathLst>
                <a:path w="42556" h="16130" extrusionOk="0">
                  <a:moveTo>
                    <a:pt x="37358" y="0"/>
                  </a:moveTo>
                  <a:cubicBezTo>
                    <a:pt x="36584" y="0"/>
                    <a:pt x="35799" y="197"/>
                    <a:pt x="35079" y="611"/>
                  </a:cubicBezTo>
                  <a:cubicBezTo>
                    <a:pt x="33998" y="1238"/>
                    <a:pt x="33277" y="2226"/>
                    <a:pt x="32979" y="3339"/>
                  </a:cubicBezTo>
                  <a:cubicBezTo>
                    <a:pt x="29625" y="3480"/>
                    <a:pt x="24766" y="4028"/>
                    <a:pt x="19154" y="5800"/>
                  </a:cubicBezTo>
                  <a:cubicBezTo>
                    <a:pt x="11834" y="8088"/>
                    <a:pt x="6709" y="10580"/>
                    <a:pt x="4122" y="11960"/>
                  </a:cubicBezTo>
                  <a:cubicBezTo>
                    <a:pt x="3704" y="11630"/>
                    <a:pt x="3189" y="11452"/>
                    <a:pt x="2664" y="11452"/>
                  </a:cubicBezTo>
                  <a:cubicBezTo>
                    <a:pt x="2266" y="11452"/>
                    <a:pt x="1861" y="11555"/>
                    <a:pt x="1489" y="11772"/>
                  </a:cubicBezTo>
                  <a:cubicBezTo>
                    <a:pt x="376" y="12414"/>
                    <a:pt x="0" y="13841"/>
                    <a:pt x="643" y="14969"/>
                  </a:cubicBezTo>
                  <a:cubicBezTo>
                    <a:pt x="1083" y="15714"/>
                    <a:pt x="1868" y="16129"/>
                    <a:pt x="2673" y="16129"/>
                  </a:cubicBezTo>
                  <a:cubicBezTo>
                    <a:pt x="3070" y="16129"/>
                    <a:pt x="3472" y="16028"/>
                    <a:pt x="3840" y="15816"/>
                  </a:cubicBezTo>
                  <a:cubicBezTo>
                    <a:pt x="4687" y="15330"/>
                    <a:pt x="5110" y="14389"/>
                    <a:pt x="4985" y="13480"/>
                  </a:cubicBezTo>
                  <a:cubicBezTo>
                    <a:pt x="7524" y="12132"/>
                    <a:pt x="12587" y="9687"/>
                    <a:pt x="19687" y="7461"/>
                  </a:cubicBezTo>
                  <a:cubicBezTo>
                    <a:pt x="24969" y="5800"/>
                    <a:pt x="29609" y="5251"/>
                    <a:pt x="32838" y="5110"/>
                  </a:cubicBezTo>
                  <a:cubicBezTo>
                    <a:pt x="32916" y="5690"/>
                    <a:pt x="33104" y="6286"/>
                    <a:pt x="33418" y="6834"/>
                  </a:cubicBezTo>
                  <a:cubicBezTo>
                    <a:pt x="34266" y="8290"/>
                    <a:pt x="35793" y="9102"/>
                    <a:pt x="37358" y="9102"/>
                  </a:cubicBezTo>
                  <a:cubicBezTo>
                    <a:pt x="38136" y="9102"/>
                    <a:pt x="38923" y="8901"/>
                    <a:pt x="39640" y="8480"/>
                  </a:cubicBezTo>
                  <a:cubicBezTo>
                    <a:pt x="41819" y="7226"/>
                    <a:pt x="42556" y="4436"/>
                    <a:pt x="41302" y="2257"/>
                  </a:cubicBezTo>
                  <a:cubicBezTo>
                    <a:pt x="40452" y="809"/>
                    <a:pt x="38927" y="0"/>
                    <a:pt x="37358" y="0"/>
                  </a:cubicBezTo>
                  <a:close/>
                </a:path>
              </a:pathLst>
            </a:custGeom>
            <a:gradFill>
              <a:gsLst>
                <a:gs pos="0">
                  <a:srgbClr val="58CBDF"/>
                </a:gs>
                <a:gs pos="100000">
                  <a:srgbClr val="23819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8">
              <a:extLst>
                <a:ext uri="{FF2B5EF4-FFF2-40B4-BE49-F238E27FC236}">
                  <a16:creationId xmlns:a16="http://schemas.microsoft.com/office/drawing/2014/main" id="{37256738-5E44-E9E9-AE39-EE313C9B8CF1}"/>
                </a:ext>
              </a:extLst>
            </p:cNvPr>
            <p:cNvSpPr/>
            <p:nvPr/>
          </p:nvSpPr>
          <p:spPr>
            <a:xfrm rot="5400000">
              <a:off x="1516681" y="3156604"/>
              <a:ext cx="835047" cy="311057"/>
            </a:xfrm>
            <a:custGeom>
              <a:avLst/>
              <a:gdLst/>
              <a:ahLst/>
              <a:cxnLst/>
              <a:rect l="l" t="t" r="r" b="b"/>
              <a:pathLst>
                <a:path w="41695" h="15848" extrusionOk="0">
                  <a:moveTo>
                    <a:pt x="2359" y="0"/>
                  </a:moveTo>
                  <a:cubicBezTo>
                    <a:pt x="2346" y="0"/>
                    <a:pt x="2333" y="0"/>
                    <a:pt x="2321" y="1"/>
                  </a:cubicBezTo>
                  <a:cubicBezTo>
                    <a:pt x="1035" y="16"/>
                    <a:pt x="1" y="1066"/>
                    <a:pt x="17" y="2367"/>
                  </a:cubicBezTo>
                  <a:cubicBezTo>
                    <a:pt x="32" y="3643"/>
                    <a:pt x="1082" y="4672"/>
                    <a:pt x="2355" y="4672"/>
                  </a:cubicBezTo>
                  <a:cubicBezTo>
                    <a:pt x="2364" y="4672"/>
                    <a:pt x="2374" y="4672"/>
                    <a:pt x="2383" y="4671"/>
                  </a:cubicBezTo>
                  <a:cubicBezTo>
                    <a:pt x="3355" y="4656"/>
                    <a:pt x="4186" y="4060"/>
                    <a:pt x="4515" y="3198"/>
                  </a:cubicBezTo>
                  <a:cubicBezTo>
                    <a:pt x="7399" y="3276"/>
                    <a:pt x="13011" y="3621"/>
                    <a:pt x="20283" y="5157"/>
                  </a:cubicBezTo>
                  <a:cubicBezTo>
                    <a:pt x="25707" y="6317"/>
                    <a:pt x="30017" y="8120"/>
                    <a:pt x="32901" y="9562"/>
                  </a:cubicBezTo>
                  <a:cubicBezTo>
                    <a:pt x="32682" y="10126"/>
                    <a:pt x="32556" y="10722"/>
                    <a:pt x="32572" y="11364"/>
                  </a:cubicBezTo>
                  <a:cubicBezTo>
                    <a:pt x="32603" y="13853"/>
                    <a:pt x="34625" y="15848"/>
                    <a:pt x="37122" y="15848"/>
                  </a:cubicBezTo>
                  <a:cubicBezTo>
                    <a:pt x="37141" y="15848"/>
                    <a:pt x="37161" y="15847"/>
                    <a:pt x="37180" y="15847"/>
                  </a:cubicBezTo>
                  <a:cubicBezTo>
                    <a:pt x="39688" y="15816"/>
                    <a:pt x="41695" y="13747"/>
                    <a:pt x="41663" y="11239"/>
                  </a:cubicBezTo>
                  <a:cubicBezTo>
                    <a:pt x="41632" y="8760"/>
                    <a:pt x="39610" y="6755"/>
                    <a:pt x="37141" y="6755"/>
                  </a:cubicBezTo>
                  <a:cubicBezTo>
                    <a:pt x="37112" y="6755"/>
                    <a:pt x="37084" y="6756"/>
                    <a:pt x="37055" y="6756"/>
                  </a:cubicBezTo>
                  <a:cubicBezTo>
                    <a:pt x="35817" y="6772"/>
                    <a:pt x="34704" y="7273"/>
                    <a:pt x="33889" y="8088"/>
                  </a:cubicBezTo>
                  <a:cubicBezTo>
                    <a:pt x="30911" y="6568"/>
                    <a:pt x="26396" y="4671"/>
                    <a:pt x="20644" y="3449"/>
                  </a:cubicBezTo>
                  <a:cubicBezTo>
                    <a:pt x="13136" y="1866"/>
                    <a:pt x="7446" y="1505"/>
                    <a:pt x="4515" y="1458"/>
                  </a:cubicBezTo>
                  <a:cubicBezTo>
                    <a:pt x="4175" y="592"/>
                    <a:pt x="3330" y="0"/>
                    <a:pt x="2359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8">
              <a:extLst>
                <a:ext uri="{FF2B5EF4-FFF2-40B4-BE49-F238E27FC236}">
                  <a16:creationId xmlns:a16="http://schemas.microsoft.com/office/drawing/2014/main" id="{CCAA3571-7F8C-370B-26E9-8E2FBC0DB58C}"/>
                </a:ext>
              </a:extLst>
            </p:cNvPr>
            <p:cNvSpPr/>
            <p:nvPr/>
          </p:nvSpPr>
          <p:spPr>
            <a:xfrm rot="5400000">
              <a:off x="1259970" y="3596660"/>
              <a:ext cx="661128" cy="638286"/>
            </a:xfrm>
            <a:custGeom>
              <a:avLst/>
              <a:gdLst/>
              <a:ahLst/>
              <a:cxnLst/>
              <a:rect l="l" t="t" r="r" b="b"/>
              <a:pathLst>
                <a:path w="33011" h="32520" extrusionOk="0">
                  <a:moveTo>
                    <a:pt x="2672" y="1"/>
                  </a:moveTo>
                  <a:cubicBezTo>
                    <a:pt x="1867" y="1"/>
                    <a:pt x="1081" y="415"/>
                    <a:pt x="643" y="1156"/>
                  </a:cubicBezTo>
                  <a:cubicBezTo>
                    <a:pt x="0" y="2284"/>
                    <a:pt x="377" y="3711"/>
                    <a:pt x="1489" y="4369"/>
                  </a:cubicBezTo>
                  <a:cubicBezTo>
                    <a:pt x="1855" y="4583"/>
                    <a:pt x="2260" y="4684"/>
                    <a:pt x="2660" y="4684"/>
                  </a:cubicBezTo>
                  <a:cubicBezTo>
                    <a:pt x="3170" y="4684"/>
                    <a:pt x="3672" y="4520"/>
                    <a:pt x="4076" y="4212"/>
                  </a:cubicBezTo>
                  <a:cubicBezTo>
                    <a:pt x="6505" y="5748"/>
                    <a:pt x="11129" y="8946"/>
                    <a:pt x="16568" y="14025"/>
                  </a:cubicBezTo>
                  <a:cubicBezTo>
                    <a:pt x="20612" y="17802"/>
                    <a:pt x="23387" y="21580"/>
                    <a:pt x="25111" y="24307"/>
                  </a:cubicBezTo>
                  <a:cubicBezTo>
                    <a:pt x="24625" y="24667"/>
                    <a:pt x="24202" y="25122"/>
                    <a:pt x="23888" y="25671"/>
                  </a:cubicBezTo>
                  <a:cubicBezTo>
                    <a:pt x="22618" y="27834"/>
                    <a:pt x="23339" y="30624"/>
                    <a:pt x="25518" y="31893"/>
                  </a:cubicBezTo>
                  <a:cubicBezTo>
                    <a:pt x="26240" y="32317"/>
                    <a:pt x="27032" y="32519"/>
                    <a:pt x="27814" y="32519"/>
                  </a:cubicBezTo>
                  <a:cubicBezTo>
                    <a:pt x="29375" y="32519"/>
                    <a:pt x="30895" y="31715"/>
                    <a:pt x="31741" y="30263"/>
                  </a:cubicBezTo>
                  <a:cubicBezTo>
                    <a:pt x="33011" y="28100"/>
                    <a:pt x="32290" y="25310"/>
                    <a:pt x="30111" y="24040"/>
                  </a:cubicBezTo>
                  <a:cubicBezTo>
                    <a:pt x="29392" y="23617"/>
                    <a:pt x="28602" y="23416"/>
                    <a:pt x="27822" y="23416"/>
                  </a:cubicBezTo>
                  <a:cubicBezTo>
                    <a:pt x="27446" y="23416"/>
                    <a:pt x="27072" y="23463"/>
                    <a:pt x="26709" y="23554"/>
                  </a:cubicBezTo>
                  <a:cubicBezTo>
                    <a:pt x="24938" y="20717"/>
                    <a:pt x="22054" y="16768"/>
                    <a:pt x="17759" y="12739"/>
                  </a:cubicBezTo>
                  <a:cubicBezTo>
                    <a:pt x="12148" y="7504"/>
                    <a:pt x="7461" y="4275"/>
                    <a:pt x="4985" y="2708"/>
                  </a:cubicBezTo>
                  <a:cubicBezTo>
                    <a:pt x="5126" y="1783"/>
                    <a:pt x="4703" y="827"/>
                    <a:pt x="3856" y="325"/>
                  </a:cubicBezTo>
                  <a:cubicBezTo>
                    <a:pt x="3484" y="105"/>
                    <a:pt x="3076" y="1"/>
                    <a:pt x="2672" y="1"/>
                  </a:cubicBezTo>
                  <a:close/>
                </a:path>
              </a:pathLst>
            </a:cu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8">
              <a:extLst>
                <a:ext uri="{FF2B5EF4-FFF2-40B4-BE49-F238E27FC236}">
                  <a16:creationId xmlns:a16="http://schemas.microsoft.com/office/drawing/2014/main" id="{9DD0D12F-EA59-372F-72F8-0B1F7808B7A9}"/>
                </a:ext>
              </a:extLst>
            </p:cNvPr>
            <p:cNvSpPr/>
            <p:nvPr/>
          </p:nvSpPr>
          <p:spPr>
            <a:xfrm rot="5400000">
              <a:off x="825259" y="3856704"/>
              <a:ext cx="344693" cy="815719"/>
            </a:xfrm>
            <a:custGeom>
              <a:avLst/>
              <a:gdLst/>
              <a:ahLst/>
              <a:cxnLst/>
              <a:rect l="l" t="t" r="r" b="b"/>
              <a:pathLst>
                <a:path w="17211" h="41560" extrusionOk="0">
                  <a:moveTo>
                    <a:pt x="2670" y="1"/>
                  </a:moveTo>
                  <a:cubicBezTo>
                    <a:pt x="2269" y="1"/>
                    <a:pt x="1861" y="105"/>
                    <a:pt x="1490" y="325"/>
                  </a:cubicBezTo>
                  <a:cubicBezTo>
                    <a:pt x="377" y="968"/>
                    <a:pt x="0" y="2410"/>
                    <a:pt x="643" y="3523"/>
                  </a:cubicBezTo>
                  <a:cubicBezTo>
                    <a:pt x="1073" y="4257"/>
                    <a:pt x="1857" y="4673"/>
                    <a:pt x="2662" y="4673"/>
                  </a:cubicBezTo>
                  <a:cubicBezTo>
                    <a:pt x="2767" y="4673"/>
                    <a:pt x="2873" y="4666"/>
                    <a:pt x="2979" y="4651"/>
                  </a:cubicBezTo>
                  <a:cubicBezTo>
                    <a:pt x="4342" y="7191"/>
                    <a:pt x="6787" y="12238"/>
                    <a:pt x="9045" y="19323"/>
                  </a:cubicBezTo>
                  <a:cubicBezTo>
                    <a:pt x="10722" y="24621"/>
                    <a:pt x="11286" y="29260"/>
                    <a:pt x="11443" y="32489"/>
                  </a:cubicBezTo>
                  <a:cubicBezTo>
                    <a:pt x="10847" y="32567"/>
                    <a:pt x="10251" y="32756"/>
                    <a:pt x="9719" y="33069"/>
                  </a:cubicBezTo>
                  <a:cubicBezTo>
                    <a:pt x="7540" y="34339"/>
                    <a:pt x="6803" y="37129"/>
                    <a:pt x="8073" y="39292"/>
                  </a:cubicBezTo>
                  <a:cubicBezTo>
                    <a:pt x="8921" y="40747"/>
                    <a:pt x="10448" y="41559"/>
                    <a:pt x="12013" y="41559"/>
                  </a:cubicBezTo>
                  <a:cubicBezTo>
                    <a:pt x="12791" y="41559"/>
                    <a:pt x="13578" y="41359"/>
                    <a:pt x="14295" y="40938"/>
                  </a:cubicBezTo>
                  <a:cubicBezTo>
                    <a:pt x="16474" y="39668"/>
                    <a:pt x="17211" y="36878"/>
                    <a:pt x="15941" y="34699"/>
                  </a:cubicBezTo>
                  <a:cubicBezTo>
                    <a:pt x="15314" y="33633"/>
                    <a:pt x="14311" y="32912"/>
                    <a:pt x="13198" y="32614"/>
                  </a:cubicBezTo>
                  <a:cubicBezTo>
                    <a:pt x="13057" y="29276"/>
                    <a:pt x="12493" y="24417"/>
                    <a:pt x="10706" y="18805"/>
                  </a:cubicBezTo>
                  <a:cubicBezTo>
                    <a:pt x="8386" y="11485"/>
                    <a:pt x="5894" y="6360"/>
                    <a:pt x="4499" y="3789"/>
                  </a:cubicBezTo>
                  <a:cubicBezTo>
                    <a:pt x="5079" y="3053"/>
                    <a:pt x="5189" y="2018"/>
                    <a:pt x="4687" y="1156"/>
                  </a:cubicBezTo>
                  <a:cubicBezTo>
                    <a:pt x="4249" y="415"/>
                    <a:pt x="3470" y="1"/>
                    <a:pt x="2670" y="1"/>
                  </a:cubicBezTo>
                  <a:close/>
                </a:path>
              </a:pathLst>
            </a:cu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18">
            <a:extLst>
              <a:ext uri="{FF2B5EF4-FFF2-40B4-BE49-F238E27FC236}">
                <a16:creationId xmlns:a16="http://schemas.microsoft.com/office/drawing/2014/main" id="{7B1F511E-BACC-EE87-CDB1-C30DBFF4648D}"/>
              </a:ext>
            </a:extLst>
          </p:cNvPr>
          <p:cNvGrpSpPr/>
          <p:nvPr/>
        </p:nvGrpSpPr>
        <p:grpSpPr>
          <a:xfrm>
            <a:off x="1761007" y="1220100"/>
            <a:ext cx="480179" cy="429901"/>
            <a:chOff x="1584882" y="1341000"/>
            <a:chExt cx="480179" cy="429901"/>
          </a:xfrm>
        </p:grpSpPr>
        <p:sp>
          <p:nvSpPr>
            <p:cNvPr id="80" name="Google Shape;80;p18">
              <a:extLst>
                <a:ext uri="{FF2B5EF4-FFF2-40B4-BE49-F238E27FC236}">
                  <a16:creationId xmlns:a16="http://schemas.microsoft.com/office/drawing/2014/main" id="{FEDE2855-3E01-37C8-001F-5AFD1E0AEE24}"/>
                </a:ext>
              </a:extLst>
            </p:cNvPr>
            <p:cNvSpPr/>
            <p:nvPr/>
          </p:nvSpPr>
          <p:spPr>
            <a:xfrm>
              <a:off x="1584882" y="1341000"/>
              <a:ext cx="480179" cy="429901"/>
            </a:xfrm>
            <a:custGeom>
              <a:avLst/>
              <a:gdLst/>
              <a:ahLst/>
              <a:cxnLst/>
              <a:rect l="l" t="t" r="r" b="b"/>
              <a:pathLst>
                <a:path w="37008" h="33133" extrusionOk="0">
                  <a:moveTo>
                    <a:pt x="13749" y="1"/>
                  </a:moveTo>
                  <a:cubicBezTo>
                    <a:pt x="13098" y="1"/>
                    <a:pt x="12410" y="79"/>
                    <a:pt x="11693" y="264"/>
                  </a:cubicBezTo>
                  <a:cubicBezTo>
                    <a:pt x="11051" y="436"/>
                    <a:pt x="10361" y="703"/>
                    <a:pt x="9671" y="1063"/>
                  </a:cubicBezTo>
                  <a:cubicBezTo>
                    <a:pt x="5329" y="3352"/>
                    <a:pt x="5126" y="6972"/>
                    <a:pt x="5314" y="8728"/>
                  </a:cubicBezTo>
                  <a:cubicBezTo>
                    <a:pt x="5376" y="9339"/>
                    <a:pt x="5502" y="9731"/>
                    <a:pt x="5502" y="9731"/>
                  </a:cubicBezTo>
                  <a:cubicBezTo>
                    <a:pt x="5502" y="9731"/>
                    <a:pt x="4326" y="10201"/>
                    <a:pt x="3072" y="11283"/>
                  </a:cubicBezTo>
                  <a:cubicBezTo>
                    <a:pt x="1113" y="12991"/>
                    <a:pt x="0" y="15405"/>
                    <a:pt x="63" y="18023"/>
                  </a:cubicBezTo>
                  <a:cubicBezTo>
                    <a:pt x="204" y="23430"/>
                    <a:pt x="4499" y="25985"/>
                    <a:pt x="8041" y="26377"/>
                  </a:cubicBezTo>
                  <a:cubicBezTo>
                    <a:pt x="8410" y="26419"/>
                    <a:pt x="8784" y="26436"/>
                    <a:pt x="9159" y="26436"/>
                  </a:cubicBezTo>
                  <a:cubicBezTo>
                    <a:pt x="9757" y="26436"/>
                    <a:pt x="10360" y="26394"/>
                    <a:pt x="10957" y="26346"/>
                  </a:cubicBezTo>
                  <a:lnTo>
                    <a:pt x="10957" y="26346"/>
                  </a:lnTo>
                  <a:cubicBezTo>
                    <a:pt x="11145" y="28180"/>
                    <a:pt x="10972" y="29982"/>
                    <a:pt x="9797" y="33133"/>
                  </a:cubicBezTo>
                  <a:cubicBezTo>
                    <a:pt x="10831" y="32992"/>
                    <a:pt x="11772" y="32678"/>
                    <a:pt x="12602" y="32271"/>
                  </a:cubicBezTo>
                  <a:cubicBezTo>
                    <a:pt x="15831" y="30703"/>
                    <a:pt x="17618" y="27662"/>
                    <a:pt x="18198" y="26534"/>
                  </a:cubicBezTo>
                  <a:cubicBezTo>
                    <a:pt x="18339" y="26252"/>
                    <a:pt x="18418" y="26095"/>
                    <a:pt x="18418" y="26095"/>
                  </a:cubicBezTo>
                  <a:cubicBezTo>
                    <a:pt x="18418" y="26095"/>
                    <a:pt x="24358" y="26142"/>
                    <a:pt x="27587" y="26158"/>
                  </a:cubicBezTo>
                  <a:lnTo>
                    <a:pt x="29452" y="26158"/>
                  </a:lnTo>
                  <a:cubicBezTo>
                    <a:pt x="30048" y="26158"/>
                    <a:pt x="31427" y="25970"/>
                    <a:pt x="32854" y="25217"/>
                  </a:cubicBezTo>
                  <a:cubicBezTo>
                    <a:pt x="34374" y="24434"/>
                    <a:pt x="35941" y="23023"/>
                    <a:pt x="36631" y="20562"/>
                  </a:cubicBezTo>
                  <a:cubicBezTo>
                    <a:pt x="36882" y="19669"/>
                    <a:pt x="37007" y="18634"/>
                    <a:pt x="36976" y="17443"/>
                  </a:cubicBezTo>
                  <a:cubicBezTo>
                    <a:pt x="36898" y="14183"/>
                    <a:pt x="35691" y="12192"/>
                    <a:pt x="34343" y="10969"/>
                  </a:cubicBezTo>
                  <a:cubicBezTo>
                    <a:pt x="33386" y="10092"/>
                    <a:pt x="32352" y="9606"/>
                    <a:pt x="31615" y="9355"/>
                  </a:cubicBezTo>
                  <a:cubicBezTo>
                    <a:pt x="31004" y="9151"/>
                    <a:pt x="30596" y="9088"/>
                    <a:pt x="30596" y="9088"/>
                  </a:cubicBezTo>
                  <a:cubicBezTo>
                    <a:pt x="30596" y="9088"/>
                    <a:pt x="30659" y="6816"/>
                    <a:pt x="27430" y="4041"/>
                  </a:cubicBezTo>
                  <a:cubicBezTo>
                    <a:pt x="26161" y="2944"/>
                    <a:pt x="24750" y="2489"/>
                    <a:pt x="23512" y="2348"/>
                  </a:cubicBezTo>
                  <a:cubicBezTo>
                    <a:pt x="23180" y="2310"/>
                    <a:pt x="22859" y="2294"/>
                    <a:pt x="22557" y="2294"/>
                  </a:cubicBezTo>
                  <a:cubicBezTo>
                    <a:pt x="21129" y="2294"/>
                    <a:pt x="20095" y="2646"/>
                    <a:pt x="20095" y="2646"/>
                  </a:cubicBezTo>
                  <a:cubicBezTo>
                    <a:pt x="20095" y="2646"/>
                    <a:pt x="17529" y="1"/>
                    <a:pt x="137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18">
              <a:extLst>
                <a:ext uri="{FF2B5EF4-FFF2-40B4-BE49-F238E27FC236}">
                  <a16:creationId xmlns:a16="http://schemas.microsoft.com/office/drawing/2014/main" id="{FEB24C57-9F96-B9CC-56BA-731B03866FDD}"/>
                </a:ext>
              </a:extLst>
            </p:cNvPr>
            <p:cNvGrpSpPr/>
            <p:nvPr/>
          </p:nvGrpSpPr>
          <p:grpSpPr>
            <a:xfrm>
              <a:off x="1726556" y="1413360"/>
              <a:ext cx="197017" cy="210379"/>
              <a:chOff x="3698760" y="1422121"/>
              <a:chExt cx="382929" cy="408901"/>
            </a:xfrm>
          </p:grpSpPr>
          <p:sp>
            <p:nvSpPr>
              <p:cNvPr id="82" name="Google Shape;82;p18">
                <a:extLst>
                  <a:ext uri="{FF2B5EF4-FFF2-40B4-BE49-F238E27FC236}">
                    <a16:creationId xmlns:a16="http://schemas.microsoft.com/office/drawing/2014/main" id="{C7E8037D-2B0C-1116-7BD8-E7A478BA0A4C}"/>
                  </a:ext>
                </a:extLst>
              </p:cNvPr>
              <p:cNvSpPr/>
              <p:nvPr/>
            </p:nvSpPr>
            <p:spPr>
              <a:xfrm>
                <a:off x="3698760" y="1422121"/>
                <a:ext cx="382929" cy="408901"/>
              </a:xfrm>
              <a:custGeom>
                <a:avLst/>
                <a:gdLst/>
                <a:ahLst/>
                <a:cxnLst/>
                <a:rect l="l" t="t" r="r" b="b"/>
                <a:pathLst>
                  <a:path w="8057" h="8603" extrusionOk="0">
                    <a:moveTo>
                      <a:pt x="3574" y="0"/>
                    </a:moveTo>
                    <a:lnTo>
                      <a:pt x="3574" y="1254"/>
                    </a:lnTo>
                    <a:cubicBezTo>
                      <a:pt x="5157" y="1285"/>
                      <a:pt x="6301" y="2414"/>
                      <a:pt x="6552" y="3683"/>
                    </a:cubicBezTo>
                    <a:cubicBezTo>
                      <a:pt x="6819" y="5000"/>
                      <a:pt x="6192" y="6348"/>
                      <a:pt x="5016" y="6975"/>
                    </a:cubicBezTo>
                    <a:cubicBezTo>
                      <a:pt x="4572" y="7214"/>
                      <a:pt x="4095" y="7346"/>
                      <a:pt x="3602" y="7346"/>
                    </a:cubicBezTo>
                    <a:cubicBezTo>
                      <a:pt x="3417" y="7346"/>
                      <a:pt x="3230" y="7327"/>
                      <a:pt x="3041" y="7289"/>
                    </a:cubicBezTo>
                    <a:cubicBezTo>
                      <a:pt x="2226" y="7148"/>
                      <a:pt x="1583" y="6724"/>
                      <a:pt x="1097" y="6066"/>
                    </a:cubicBezTo>
                    <a:cubicBezTo>
                      <a:pt x="1066" y="6082"/>
                      <a:pt x="1035" y="6097"/>
                      <a:pt x="1019" y="6113"/>
                    </a:cubicBezTo>
                    <a:cubicBezTo>
                      <a:pt x="706" y="6285"/>
                      <a:pt x="392" y="6474"/>
                      <a:pt x="79" y="6662"/>
                    </a:cubicBezTo>
                    <a:cubicBezTo>
                      <a:pt x="63" y="6677"/>
                      <a:pt x="32" y="6693"/>
                      <a:pt x="0" y="6693"/>
                    </a:cubicBezTo>
                    <a:lnTo>
                      <a:pt x="0" y="6709"/>
                    </a:lnTo>
                    <a:cubicBezTo>
                      <a:pt x="188" y="6928"/>
                      <a:pt x="361" y="7163"/>
                      <a:pt x="564" y="7367"/>
                    </a:cubicBezTo>
                    <a:cubicBezTo>
                      <a:pt x="1160" y="7963"/>
                      <a:pt x="1865" y="8354"/>
                      <a:pt x="2681" y="8511"/>
                    </a:cubicBezTo>
                    <a:cubicBezTo>
                      <a:pt x="2996" y="8572"/>
                      <a:pt x="3305" y="8603"/>
                      <a:pt x="3606" y="8603"/>
                    </a:cubicBezTo>
                    <a:cubicBezTo>
                      <a:pt x="4619" y="8603"/>
                      <a:pt x="5546" y="8256"/>
                      <a:pt x="6380" y="7555"/>
                    </a:cubicBezTo>
                    <a:cubicBezTo>
                      <a:pt x="7132" y="6928"/>
                      <a:pt x="7602" y="6113"/>
                      <a:pt x="7790" y="5157"/>
                    </a:cubicBezTo>
                    <a:cubicBezTo>
                      <a:pt x="8057" y="3793"/>
                      <a:pt x="7728" y="2555"/>
                      <a:pt x="6834" y="1489"/>
                    </a:cubicBezTo>
                    <a:cubicBezTo>
                      <a:pt x="6192" y="737"/>
                      <a:pt x="5392" y="282"/>
                      <a:pt x="4420" y="78"/>
                    </a:cubicBezTo>
                    <a:cubicBezTo>
                      <a:pt x="4248" y="47"/>
                      <a:pt x="4076" y="31"/>
                      <a:pt x="38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8">
                <a:extLst>
                  <a:ext uri="{FF2B5EF4-FFF2-40B4-BE49-F238E27FC236}">
                    <a16:creationId xmlns:a16="http://schemas.microsoft.com/office/drawing/2014/main" id="{88DE9C8B-E8BC-655D-DB45-D289C4BC9E01}"/>
                  </a:ext>
                </a:extLst>
              </p:cNvPr>
              <p:cNvSpPr/>
              <p:nvPr/>
            </p:nvSpPr>
            <p:spPr>
              <a:xfrm>
                <a:off x="3761306" y="1519700"/>
                <a:ext cx="213874" cy="213125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484" extrusionOk="0">
                    <a:moveTo>
                      <a:pt x="2258" y="0"/>
                    </a:moveTo>
                    <a:cubicBezTo>
                      <a:pt x="1035" y="0"/>
                      <a:pt x="17" y="988"/>
                      <a:pt x="17" y="2242"/>
                    </a:cubicBezTo>
                    <a:cubicBezTo>
                      <a:pt x="1" y="3480"/>
                      <a:pt x="1020" y="4483"/>
                      <a:pt x="2258" y="4483"/>
                    </a:cubicBezTo>
                    <a:cubicBezTo>
                      <a:pt x="2267" y="4483"/>
                      <a:pt x="2277" y="4483"/>
                      <a:pt x="2286" y="4483"/>
                    </a:cubicBezTo>
                    <a:cubicBezTo>
                      <a:pt x="3496" y="4483"/>
                      <a:pt x="4499" y="3486"/>
                      <a:pt x="4499" y="2257"/>
                    </a:cubicBezTo>
                    <a:cubicBezTo>
                      <a:pt x="4499" y="1019"/>
                      <a:pt x="3528" y="16"/>
                      <a:pt x="22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4" name="Google Shape;84;p18">
            <a:extLst>
              <a:ext uri="{FF2B5EF4-FFF2-40B4-BE49-F238E27FC236}">
                <a16:creationId xmlns:a16="http://schemas.microsoft.com/office/drawing/2014/main" id="{87A91E70-53D1-3DC3-0029-5C409659F044}"/>
              </a:ext>
            </a:extLst>
          </p:cNvPr>
          <p:cNvCxnSpPr/>
          <p:nvPr/>
        </p:nvCxnSpPr>
        <p:spPr>
          <a:xfrm>
            <a:off x="2527750" y="1402087"/>
            <a:ext cx="2106300" cy="0"/>
          </a:xfrm>
          <a:prstGeom prst="straightConnector1">
            <a:avLst/>
          </a:prstGeom>
          <a:noFill/>
          <a:ln w="19050" cap="flat" cmpd="sng">
            <a:solidFill>
              <a:srgbClr val="9B96F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5" name="Google Shape;85;p18">
            <a:extLst>
              <a:ext uri="{FF2B5EF4-FFF2-40B4-BE49-F238E27FC236}">
                <a16:creationId xmlns:a16="http://schemas.microsoft.com/office/drawing/2014/main" id="{AA4E5278-E082-0198-3397-38FE59F2DD31}"/>
              </a:ext>
            </a:extLst>
          </p:cNvPr>
          <p:cNvSpPr txBox="1"/>
          <p:nvPr/>
        </p:nvSpPr>
        <p:spPr>
          <a:xfrm>
            <a:off x="4894575" y="1186600"/>
            <a:ext cx="255444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9B96F2"/>
                </a:solidFill>
                <a:latin typeface="Roboto"/>
                <a:ea typeface="Roboto"/>
                <a:cs typeface="Roboto"/>
                <a:sym typeface="Roboto"/>
              </a:rPr>
              <a:t>Introduction and Project stack</a:t>
            </a:r>
            <a:endParaRPr sz="1600" b="1" dirty="0">
              <a:solidFill>
                <a:srgbClr val="9B96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7" name="Google Shape;87;p18">
            <a:extLst>
              <a:ext uri="{FF2B5EF4-FFF2-40B4-BE49-F238E27FC236}">
                <a16:creationId xmlns:a16="http://schemas.microsoft.com/office/drawing/2014/main" id="{A5064FCE-F103-39D6-E112-0294F22D48AF}"/>
              </a:ext>
            </a:extLst>
          </p:cNvPr>
          <p:cNvGrpSpPr/>
          <p:nvPr/>
        </p:nvGrpSpPr>
        <p:grpSpPr>
          <a:xfrm>
            <a:off x="2587681" y="2725014"/>
            <a:ext cx="480179" cy="429901"/>
            <a:chOff x="2435281" y="2685404"/>
            <a:chExt cx="480179" cy="429901"/>
          </a:xfrm>
        </p:grpSpPr>
        <p:sp>
          <p:nvSpPr>
            <p:cNvPr id="88" name="Google Shape;88;p18">
              <a:extLst>
                <a:ext uri="{FF2B5EF4-FFF2-40B4-BE49-F238E27FC236}">
                  <a16:creationId xmlns:a16="http://schemas.microsoft.com/office/drawing/2014/main" id="{B281CE37-7AC2-F851-3293-BBD39BD32544}"/>
                </a:ext>
              </a:extLst>
            </p:cNvPr>
            <p:cNvSpPr/>
            <p:nvPr/>
          </p:nvSpPr>
          <p:spPr>
            <a:xfrm>
              <a:off x="2435281" y="2685404"/>
              <a:ext cx="480179" cy="429901"/>
            </a:xfrm>
            <a:custGeom>
              <a:avLst/>
              <a:gdLst/>
              <a:ahLst/>
              <a:cxnLst/>
              <a:rect l="l" t="t" r="r" b="b"/>
              <a:pathLst>
                <a:path w="37008" h="33133" extrusionOk="0">
                  <a:moveTo>
                    <a:pt x="13749" y="1"/>
                  </a:moveTo>
                  <a:cubicBezTo>
                    <a:pt x="13098" y="1"/>
                    <a:pt x="12410" y="79"/>
                    <a:pt x="11693" y="264"/>
                  </a:cubicBezTo>
                  <a:cubicBezTo>
                    <a:pt x="11051" y="436"/>
                    <a:pt x="10361" y="703"/>
                    <a:pt x="9671" y="1063"/>
                  </a:cubicBezTo>
                  <a:cubicBezTo>
                    <a:pt x="5329" y="3352"/>
                    <a:pt x="5126" y="6972"/>
                    <a:pt x="5314" y="8728"/>
                  </a:cubicBezTo>
                  <a:cubicBezTo>
                    <a:pt x="5376" y="9339"/>
                    <a:pt x="5502" y="9731"/>
                    <a:pt x="5502" y="9731"/>
                  </a:cubicBezTo>
                  <a:cubicBezTo>
                    <a:pt x="5502" y="9731"/>
                    <a:pt x="4326" y="10201"/>
                    <a:pt x="3072" y="11283"/>
                  </a:cubicBezTo>
                  <a:cubicBezTo>
                    <a:pt x="1113" y="12991"/>
                    <a:pt x="0" y="15405"/>
                    <a:pt x="63" y="18023"/>
                  </a:cubicBezTo>
                  <a:cubicBezTo>
                    <a:pt x="204" y="23430"/>
                    <a:pt x="4499" y="25985"/>
                    <a:pt x="8041" y="26377"/>
                  </a:cubicBezTo>
                  <a:cubicBezTo>
                    <a:pt x="8410" y="26419"/>
                    <a:pt x="8784" y="26436"/>
                    <a:pt x="9159" y="26436"/>
                  </a:cubicBezTo>
                  <a:cubicBezTo>
                    <a:pt x="9757" y="26436"/>
                    <a:pt x="10360" y="26394"/>
                    <a:pt x="10957" y="26346"/>
                  </a:cubicBezTo>
                  <a:lnTo>
                    <a:pt x="10957" y="26346"/>
                  </a:lnTo>
                  <a:cubicBezTo>
                    <a:pt x="11145" y="28180"/>
                    <a:pt x="10972" y="29982"/>
                    <a:pt x="9797" y="33133"/>
                  </a:cubicBezTo>
                  <a:cubicBezTo>
                    <a:pt x="10831" y="32992"/>
                    <a:pt x="11772" y="32678"/>
                    <a:pt x="12602" y="32271"/>
                  </a:cubicBezTo>
                  <a:cubicBezTo>
                    <a:pt x="15831" y="30703"/>
                    <a:pt x="17618" y="27662"/>
                    <a:pt x="18198" y="26534"/>
                  </a:cubicBezTo>
                  <a:cubicBezTo>
                    <a:pt x="18339" y="26252"/>
                    <a:pt x="18418" y="26095"/>
                    <a:pt x="18418" y="26095"/>
                  </a:cubicBezTo>
                  <a:cubicBezTo>
                    <a:pt x="18418" y="26095"/>
                    <a:pt x="24358" y="26142"/>
                    <a:pt x="27587" y="26158"/>
                  </a:cubicBezTo>
                  <a:lnTo>
                    <a:pt x="29452" y="26158"/>
                  </a:lnTo>
                  <a:cubicBezTo>
                    <a:pt x="30048" y="26158"/>
                    <a:pt x="31427" y="25970"/>
                    <a:pt x="32854" y="25217"/>
                  </a:cubicBezTo>
                  <a:cubicBezTo>
                    <a:pt x="34374" y="24434"/>
                    <a:pt x="35941" y="23023"/>
                    <a:pt x="36631" y="20562"/>
                  </a:cubicBezTo>
                  <a:cubicBezTo>
                    <a:pt x="36882" y="19669"/>
                    <a:pt x="37007" y="18634"/>
                    <a:pt x="36976" y="17443"/>
                  </a:cubicBezTo>
                  <a:cubicBezTo>
                    <a:pt x="36898" y="14183"/>
                    <a:pt x="35691" y="12192"/>
                    <a:pt x="34343" y="10969"/>
                  </a:cubicBezTo>
                  <a:cubicBezTo>
                    <a:pt x="33386" y="10092"/>
                    <a:pt x="32352" y="9606"/>
                    <a:pt x="31615" y="9355"/>
                  </a:cubicBezTo>
                  <a:cubicBezTo>
                    <a:pt x="31004" y="9151"/>
                    <a:pt x="30596" y="9088"/>
                    <a:pt x="30596" y="9088"/>
                  </a:cubicBezTo>
                  <a:cubicBezTo>
                    <a:pt x="30596" y="9088"/>
                    <a:pt x="30659" y="6816"/>
                    <a:pt x="27430" y="4041"/>
                  </a:cubicBezTo>
                  <a:cubicBezTo>
                    <a:pt x="26161" y="2944"/>
                    <a:pt x="24750" y="2489"/>
                    <a:pt x="23512" y="2348"/>
                  </a:cubicBezTo>
                  <a:cubicBezTo>
                    <a:pt x="23180" y="2310"/>
                    <a:pt x="22859" y="2294"/>
                    <a:pt x="22557" y="2294"/>
                  </a:cubicBezTo>
                  <a:cubicBezTo>
                    <a:pt x="21129" y="2294"/>
                    <a:pt x="20095" y="2646"/>
                    <a:pt x="20095" y="2646"/>
                  </a:cubicBezTo>
                  <a:cubicBezTo>
                    <a:pt x="20095" y="2646"/>
                    <a:pt x="17529" y="1"/>
                    <a:pt x="137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18">
              <a:extLst>
                <a:ext uri="{FF2B5EF4-FFF2-40B4-BE49-F238E27FC236}">
                  <a16:creationId xmlns:a16="http://schemas.microsoft.com/office/drawing/2014/main" id="{0FE60B04-187B-F91A-83A7-503E5A953C3D}"/>
                </a:ext>
              </a:extLst>
            </p:cNvPr>
            <p:cNvGrpSpPr/>
            <p:nvPr/>
          </p:nvGrpSpPr>
          <p:grpSpPr>
            <a:xfrm>
              <a:off x="2576945" y="2780029"/>
              <a:ext cx="197027" cy="197062"/>
              <a:chOff x="5908819" y="3557156"/>
              <a:chExt cx="378461" cy="378529"/>
            </a:xfrm>
          </p:grpSpPr>
          <p:sp>
            <p:nvSpPr>
              <p:cNvPr id="90" name="Google Shape;90;p18">
                <a:extLst>
                  <a:ext uri="{FF2B5EF4-FFF2-40B4-BE49-F238E27FC236}">
                    <a16:creationId xmlns:a16="http://schemas.microsoft.com/office/drawing/2014/main" id="{FBDD92C8-3CF0-B2BE-4BD4-279EF2D8FF68}"/>
                  </a:ext>
                </a:extLst>
              </p:cNvPr>
              <p:cNvSpPr/>
              <p:nvPr/>
            </p:nvSpPr>
            <p:spPr>
              <a:xfrm>
                <a:off x="5978827" y="3846234"/>
                <a:ext cx="208646" cy="89451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1882" extrusionOk="0">
                    <a:moveTo>
                      <a:pt x="3402" y="0"/>
                    </a:moveTo>
                    <a:cubicBezTo>
                      <a:pt x="2955" y="355"/>
                      <a:pt x="2494" y="532"/>
                      <a:pt x="2019" y="532"/>
                    </a:cubicBezTo>
                    <a:cubicBezTo>
                      <a:pt x="1612" y="532"/>
                      <a:pt x="1195" y="402"/>
                      <a:pt x="769" y="141"/>
                    </a:cubicBezTo>
                    <a:cubicBezTo>
                      <a:pt x="518" y="502"/>
                      <a:pt x="267" y="862"/>
                      <a:pt x="0" y="1238"/>
                    </a:cubicBezTo>
                    <a:cubicBezTo>
                      <a:pt x="16" y="1238"/>
                      <a:pt x="16" y="1254"/>
                      <a:pt x="16" y="1254"/>
                    </a:cubicBezTo>
                    <a:cubicBezTo>
                      <a:pt x="392" y="1505"/>
                      <a:pt x="784" y="1693"/>
                      <a:pt x="1223" y="1787"/>
                    </a:cubicBezTo>
                    <a:cubicBezTo>
                      <a:pt x="1411" y="1834"/>
                      <a:pt x="1615" y="1850"/>
                      <a:pt x="1819" y="1881"/>
                    </a:cubicBezTo>
                    <a:lnTo>
                      <a:pt x="2226" y="1881"/>
                    </a:lnTo>
                    <a:cubicBezTo>
                      <a:pt x="2273" y="1881"/>
                      <a:pt x="2320" y="1865"/>
                      <a:pt x="2383" y="1865"/>
                    </a:cubicBezTo>
                    <a:cubicBezTo>
                      <a:pt x="2900" y="1803"/>
                      <a:pt x="3386" y="1630"/>
                      <a:pt x="3841" y="1348"/>
                    </a:cubicBezTo>
                    <a:cubicBezTo>
                      <a:pt x="4029" y="1238"/>
                      <a:pt x="4201" y="1097"/>
                      <a:pt x="4389" y="941"/>
                    </a:cubicBezTo>
                    <a:cubicBezTo>
                      <a:pt x="4044" y="611"/>
                      <a:pt x="3731" y="314"/>
                      <a:pt x="34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8">
                <a:extLst>
                  <a:ext uri="{FF2B5EF4-FFF2-40B4-BE49-F238E27FC236}">
                    <a16:creationId xmlns:a16="http://schemas.microsoft.com/office/drawing/2014/main" id="{9374B651-72EE-7E8A-6742-3970367BCA9A}"/>
                  </a:ext>
                </a:extLst>
              </p:cNvPr>
              <p:cNvSpPr/>
              <p:nvPr/>
            </p:nvSpPr>
            <p:spPr>
              <a:xfrm>
                <a:off x="5908819" y="3697227"/>
                <a:ext cx="75284" cy="9168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929" extrusionOk="0">
                    <a:moveTo>
                      <a:pt x="392" y="0"/>
                    </a:moveTo>
                    <a:cubicBezTo>
                      <a:pt x="376" y="16"/>
                      <a:pt x="361" y="16"/>
                      <a:pt x="361" y="32"/>
                    </a:cubicBezTo>
                    <a:cubicBezTo>
                      <a:pt x="220" y="329"/>
                      <a:pt x="110" y="659"/>
                      <a:pt x="47" y="1003"/>
                    </a:cubicBezTo>
                    <a:cubicBezTo>
                      <a:pt x="31" y="1097"/>
                      <a:pt x="16" y="1207"/>
                      <a:pt x="0" y="1317"/>
                    </a:cubicBezTo>
                    <a:lnTo>
                      <a:pt x="0" y="1771"/>
                    </a:lnTo>
                    <a:cubicBezTo>
                      <a:pt x="16" y="1819"/>
                      <a:pt x="31" y="1881"/>
                      <a:pt x="31" y="1928"/>
                    </a:cubicBezTo>
                    <a:cubicBezTo>
                      <a:pt x="486" y="1866"/>
                      <a:pt x="925" y="1803"/>
                      <a:pt x="1379" y="1724"/>
                    </a:cubicBezTo>
                    <a:cubicBezTo>
                      <a:pt x="1348" y="1333"/>
                      <a:pt x="1411" y="972"/>
                      <a:pt x="1583" y="627"/>
                    </a:cubicBezTo>
                    <a:cubicBezTo>
                      <a:pt x="1176" y="408"/>
                      <a:pt x="784" y="204"/>
                      <a:pt x="3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8">
                <a:extLst>
                  <a:ext uri="{FF2B5EF4-FFF2-40B4-BE49-F238E27FC236}">
                    <a16:creationId xmlns:a16="http://schemas.microsoft.com/office/drawing/2014/main" id="{E119EE3D-D153-0C46-74AA-3F389D8BF8FE}"/>
                  </a:ext>
                </a:extLst>
              </p:cNvPr>
              <p:cNvSpPr/>
              <p:nvPr/>
            </p:nvSpPr>
            <p:spPr>
              <a:xfrm>
                <a:off x="6073455" y="3557156"/>
                <a:ext cx="142297" cy="77521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1631" extrusionOk="0">
                    <a:moveTo>
                      <a:pt x="0" y="1"/>
                    </a:moveTo>
                    <a:lnTo>
                      <a:pt x="0" y="690"/>
                    </a:lnTo>
                    <a:cubicBezTo>
                      <a:pt x="956" y="690"/>
                      <a:pt x="1787" y="1019"/>
                      <a:pt x="2508" y="1631"/>
                    </a:cubicBezTo>
                    <a:cubicBezTo>
                      <a:pt x="2680" y="1458"/>
                      <a:pt x="2837" y="1301"/>
                      <a:pt x="2994" y="1145"/>
                    </a:cubicBezTo>
                    <a:cubicBezTo>
                      <a:pt x="2994" y="1145"/>
                      <a:pt x="2978" y="1129"/>
                      <a:pt x="2978" y="1129"/>
                    </a:cubicBezTo>
                    <a:cubicBezTo>
                      <a:pt x="2304" y="533"/>
                      <a:pt x="1521" y="173"/>
                      <a:pt x="643" y="48"/>
                    </a:cubicBezTo>
                    <a:cubicBezTo>
                      <a:pt x="517" y="32"/>
                      <a:pt x="392" y="16"/>
                      <a:pt x="2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8">
                <a:extLst>
                  <a:ext uri="{FF2B5EF4-FFF2-40B4-BE49-F238E27FC236}">
                    <a16:creationId xmlns:a16="http://schemas.microsoft.com/office/drawing/2014/main" id="{7640489E-2DC8-72FC-013B-E0EBFB1915EA}"/>
                  </a:ext>
                </a:extLst>
              </p:cNvPr>
              <p:cNvSpPr/>
              <p:nvPr/>
            </p:nvSpPr>
            <p:spPr>
              <a:xfrm>
                <a:off x="6245504" y="3734491"/>
                <a:ext cx="41777" cy="105089"/>
              </a:xfrm>
              <a:custGeom>
                <a:avLst/>
                <a:gdLst/>
                <a:ahLst/>
                <a:cxnLst/>
                <a:rect l="l" t="t" r="r" b="b"/>
                <a:pathLst>
                  <a:path w="879" h="2211" extrusionOk="0">
                    <a:moveTo>
                      <a:pt x="816" y="0"/>
                    </a:moveTo>
                    <a:cubicBezTo>
                      <a:pt x="597" y="47"/>
                      <a:pt x="377" y="78"/>
                      <a:pt x="142" y="125"/>
                    </a:cubicBezTo>
                    <a:cubicBezTo>
                      <a:pt x="252" y="752"/>
                      <a:pt x="205" y="1364"/>
                      <a:pt x="1" y="1959"/>
                    </a:cubicBezTo>
                    <a:cubicBezTo>
                      <a:pt x="220" y="2053"/>
                      <a:pt x="424" y="2132"/>
                      <a:pt x="659" y="2210"/>
                    </a:cubicBezTo>
                    <a:cubicBezTo>
                      <a:pt x="722" y="1959"/>
                      <a:pt x="769" y="1724"/>
                      <a:pt x="816" y="1489"/>
                    </a:cubicBezTo>
                    <a:cubicBezTo>
                      <a:pt x="847" y="1332"/>
                      <a:pt x="863" y="1176"/>
                      <a:pt x="879" y="1019"/>
                    </a:cubicBezTo>
                    <a:lnTo>
                      <a:pt x="879" y="517"/>
                    </a:lnTo>
                    <a:cubicBezTo>
                      <a:pt x="879" y="486"/>
                      <a:pt x="879" y="455"/>
                      <a:pt x="863" y="408"/>
                    </a:cubicBezTo>
                    <a:cubicBezTo>
                      <a:pt x="847" y="282"/>
                      <a:pt x="832" y="141"/>
                      <a:pt x="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8">
                <a:extLst>
                  <a:ext uri="{FF2B5EF4-FFF2-40B4-BE49-F238E27FC236}">
                    <a16:creationId xmlns:a16="http://schemas.microsoft.com/office/drawing/2014/main" id="{84FECD41-3507-73C3-D4F8-C7D9D97DCE02}"/>
                  </a:ext>
                </a:extLst>
              </p:cNvPr>
              <p:cNvSpPr/>
              <p:nvPr/>
            </p:nvSpPr>
            <p:spPr>
              <a:xfrm>
                <a:off x="6147170" y="3769473"/>
                <a:ext cx="95435" cy="114785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415" extrusionOk="0">
                    <a:moveTo>
                      <a:pt x="581" y="1"/>
                    </a:moveTo>
                    <a:cubicBezTo>
                      <a:pt x="565" y="565"/>
                      <a:pt x="377" y="1051"/>
                      <a:pt x="1" y="1474"/>
                    </a:cubicBezTo>
                    <a:cubicBezTo>
                      <a:pt x="330" y="1788"/>
                      <a:pt x="644" y="2101"/>
                      <a:pt x="973" y="2415"/>
                    </a:cubicBezTo>
                    <a:cubicBezTo>
                      <a:pt x="1506" y="1960"/>
                      <a:pt x="2007" y="706"/>
                      <a:pt x="19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8">
                <a:extLst>
                  <a:ext uri="{FF2B5EF4-FFF2-40B4-BE49-F238E27FC236}">
                    <a16:creationId xmlns:a16="http://schemas.microsoft.com/office/drawing/2014/main" id="{ADB9987E-7899-350A-19C4-752B13764501}"/>
                  </a:ext>
                </a:extLst>
              </p:cNvPr>
              <p:cNvSpPr/>
              <p:nvPr/>
            </p:nvSpPr>
            <p:spPr>
              <a:xfrm>
                <a:off x="5911766" y="3788105"/>
                <a:ext cx="96909" cy="11179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352" extrusionOk="0">
                    <a:moveTo>
                      <a:pt x="1333" y="1"/>
                    </a:moveTo>
                    <a:cubicBezTo>
                      <a:pt x="894" y="63"/>
                      <a:pt x="455" y="126"/>
                      <a:pt x="1" y="204"/>
                    </a:cubicBezTo>
                    <a:cubicBezTo>
                      <a:pt x="158" y="1082"/>
                      <a:pt x="581" y="1787"/>
                      <a:pt x="1270" y="2352"/>
                    </a:cubicBezTo>
                    <a:cubicBezTo>
                      <a:pt x="1537" y="1976"/>
                      <a:pt x="1788" y="1615"/>
                      <a:pt x="2038" y="1239"/>
                    </a:cubicBezTo>
                    <a:cubicBezTo>
                      <a:pt x="1662" y="910"/>
                      <a:pt x="1427" y="486"/>
                      <a:pt x="13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8">
                <a:extLst>
                  <a:ext uri="{FF2B5EF4-FFF2-40B4-BE49-F238E27FC236}">
                    <a16:creationId xmlns:a16="http://schemas.microsoft.com/office/drawing/2014/main" id="{EB470D9B-854B-1FE0-35A5-FDCF0BCAA49A}"/>
                  </a:ext>
                </a:extLst>
              </p:cNvPr>
              <p:cNvSpPr/>
              <p:nvPr/>
            </p:nvSpPr>
            <p:spPr>
              <a:xfrm>
                <a:off x="6096553" y="3610818"/>
                <a:ext cx="102089" cy="90164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1897" extrusionOk="0">
                    <a:moveTo>
                      <a:pt x="329" y="0"/>
                    </a:moveTo>
                    <a:cubicBezTo>
                      <a:pt x="219" y="439"/>
                      <a:pt x="110" y="878"/>
                      <a:pt x="0" y="1285"/>
                    </a:cubicBezTo>
                    <a:cubicBezTo>
                      <a:pt x="204" y="1379"/>
                      <a:pt x="392" y="1442"/>
                      <a:pt x="564" y="1536"/>
                    </a:cubicBezTo>
                    <a:cubicBezTo>
                      <a:pt x="737" y="1646"/>
                      <a:pt x="893" y="1771"/>
                      <a:pt x="1066" y="1897"/>
                    </a:cubicBezTo>
                    <a:cubicBezTo>
                      <a:pt x="1411" y="1630"/>
                      <a:pt x="1771" y="1364"/>
                      <a:pt x="2147" y="1097"/>
                    </a:cubicBezTo>
                    <a:cubicBezTo>
                      <a:pt x="1646" y="533"/>
                      <a:pt x="1050" y="172"/>
                      <a:pt x="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8">
                <a:extLst>
                  <a:ext uri="{FF2B5EF4-FFF2-40B4-BE49-F238E27FC236}">
                    <a16:creationId xmlns:a16="http://schemas.microsoft.com/office/drawing/2014/main" id="{5BCF38AB-34B6-E551-D802-96B01221F21C}"/>
                  </a:ext>
                </a:extLst>
              </p:cNvPr>
              <p:cNvSpPr/>
              <p:nvPr/>
            </p:nvSpPr>
            <p:spPr>
              <a:xfrm>
                <a:off x="6152398" y="3669660"/>
                <a:ext cx="85740" cy="90925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913" extrusionOk="0">
                    <a:moveTo>
                      <a:pt x="1082" y="0"/>
                    </a:moveTo>
                    <a:cubicBezTo>
                      <a:pt x="706" y="267"/>
                      <a:pt x="361" y="533"/>
                      <a:pt x="1" y="800"/>
                    </a:cubicBezTo>
                    <a:cubicBezTo>
                      <a:pt x="251" y="1129"/>
                      <a:pt x="408" y="1505"/>
                      <a:pt x="455" y="1913"/>
                    </a:cubicBezTo>
                    <a:lnTo>
                      <a:pt x="1803" y="1913"/>
                    </a:lnTo>
                    <a:cubicBezTo>
                      <a:pt x="1756" y="1192"/>
                      <a:pt x="1521" y="565"/>
                      <a:pt x="10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8">
                <a:extLst>
                  <a:ext uri="{FF2B5EF4-FFF2-40B4-BE49-F238E27FC236}">
                    <a16:creationId xmlns:a16="http://schemas.microsoft.com/office/drawing/2014/main" id="{17FFA596-A6E5-DDBF-CBDD-054F81409F0A}"/>
                  </a:ext>
                </a:extLst>
              </p:cNvPr>
              <p:cNvSpPr/>
              <p:nvPr/>
            </p:nvSpPr>
            <p:spPr>
              <a:xfrm>
                <a:off x="5930397" y="3622700"/>
                <a:ext cx="97621" cy="96153"/>
              </a:xfrm>
              <a:custGeom>
                <a:avLst/>
                <a:gdLst/>
                <a:ahLst/>
                <a:cxnLst/>
                <a:rect l="l" t="t" r="r" b="b"/>
                <a:pathLst>
                  <a:path w="2054" h="2023" extrusionOk="0">
                    <a:moveTo>
                      <a:pt x="1505" y="1"/>
                    </a:moveTo>
                    <a:cubicBezTo>
                      <a:pt x="863" y="330"/>
                      <a:pt x="361" y="785"/>
                      <a:pt x="1" y="1412"/>
                    </a:cubicBezTo>
                    <a:cubicBezTo>
                      <a:pt x="424" y="1615"/>
                      <a:pt x="816" y="1819"/>
                      <a:pt x="1223" y="2023"/>
                    </a:cubicBezTo>
                    <a:cubicBezTo>
                      <a:pt x="1427" y="1694"/>
                      <a:pt x="1709" y="1427"/>
                      <a:pt x="2054" y="1255"/>
                    </a:cubicBezTo>
                    <a:cubicBezTo>
                      <a:pt x="1866" y="832"/>
                      <a:pt x="1693" y="424"/>
                      <a:pt x="15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8">
                <a:extLst>
                  <a:ext uri="{FF2B5EF4-FFF2-40B4-BE49-F238E27FC236}">
                    <a16:creationId xmlns:a16="http://schemas.microsoft.com/office/drawing/2014/main" id="{6AA3259E-A2D5-1834-3EAA-006092B8C26A}"/>
                  </a:ext>
                </a:extLst>
              </p:cNvPr>
              <p:cNvSpPr/>
              <p:nvPr/>
            </p:nvSpPr>
            <p:spPr>
              <a:xfrm>
                <a:off x="6009388" y="3606017"/>
                <a:ext cx="94627" cy="72626"/>
              </a:xfrm>
              <a:custGeom>
                <a:avLst/>
                <a:gdLst/>
                <a:ahLst/>
                <a:cxnLst/>
                <a:rect l="l" t="t" r="r" b="b"/>
                <a:pathLst>
                  <a:path w="1991" h="1528" extrusionOk="0">
                    <a:moveTo>
                      <a:pt x="1358" y="1"/>
                    </a:moveTo>
                    <a:cubicBezTo>
                      <a:pt x="905" y="1"/>
                      <a:pt x="421" y="95"/>
                      <a:pt x="0" y="273"/>
                    </a:cubicBezTo>
                    <a:cubicBezTo>
                      <a:pt x="188" y="697"/>
                      <a:pt x="361" y="1104"/>
                      <a:pt x="549" y="1527"/>
                    </a:cubicBezTo>
                    <a:cubicBezTo>
                      <a:pt x="806" y="1415"/>
                      <a:pt x="1064" y="1359"/>
                      <a:pt x="1327" y="1359"/>
                    </a:cubicBezTo>
                    <a:cubicBezTo>
                      <a:pt x="1432" y="1359"/>
                      <a:pt x="1538" y="1368"/>
                      <a:pt x="1646" y="1386"/>
                    </a:cubicBezTo>
                    <a:cubicBezTo>
                      <a:pt x="1771" y="932"/>
                      <a:pt x="1881" y="493"/>
                      <a:pt x="1991" y="70"/>
                    </a:cubicBezTo>
                    <a:cubicBezTo>
                      <a:pt x="1795" y="23"/>
                      <a:pt x="1580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8">
                <a:extLst>
                  <a:ext uri="{FF2B5EF4-FFF2-40B4-BE49-F238E27FC236}">
                    <a16:creationId xmlns:a16="http://schemas.microsoft.com/office/drawing/2014/main" id="{8DE139A8-4C96-0EBC-7EB3-552F4B7B6C47}"/>
                  </a:ext>
                </a:extLst>
              </p:cNvPr>
              <p:cNvSpPr/>
              <p:nvPr/>
            </p:nvSpPr>
            <p:spPr>
              <a:xfrm>
                <a:off x="6200068" y="3617519"/>
                <a:ext cx="82745" cy="114737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414" extrusionOk="0">
                    <a:moveTo>
                      <a:pt x="471" y="0"/>
                    </a:moveTo>
                    <a:cubicBezTo>
                      <a:pt x="314" y="173"/>
                      <a:pt x="158" y="329"/>
                      <a:pt x="1" y="486"/>
                    </a:cubicBezTo>
                    <a:cubicBezTo>
                      <a:pt x="534" y="1019"/>
                      <a:pt x="894" y="1662"/>
                      <a:pt x="1067" y="2414"/>
                    </a:cubicBezTo>
                    <a:cubicBezTo>
                      <a:pt x="1302" y="2367"/>
                      <a:pt x="1506" y="2320"/>
                      <a:pt x="1741" y="2289"/>
                    </a:cubicBezTo>
                    <a:cubicBezTo>
                      <a:pt x="1537" y="1395"/>
                      <a:pt x="1114" y="643"/>
                      <a:pt x="4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8">
                <a:extLst>
                  <a:ext uri="{FF2B5EF4-FFF2-40B4-BE49-F238E27FC236}">
                    <a16:creationId xmlns:a16="http://schemas.microsoft.com/office/drawing/2014/main" id="{3B8D0FB0-897A-F8F7-67A9-4A87E10C3DAD}"/>
                  </a:ext>
                </a:extLst>
              </p:cNvPr>
              <p:cNvSpPr/>
              <p:nvPr/>
            </p:nvSpPr>
            <p:spPr>
              <a:xfrm>
                <a:off x="6206769" y="3835777"/>
                <a:ext cx="66348" cy="8127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710" extrusionOk="0">
                    <a:moveTo>
                      <a:pt x="769" y="1"/>
                    </a:moveTo>
                    <a:cubicBezTo>
                      <a:pt x="581" y="471"/>
                      <a:pt x="314" y="878"/>
                      <a:pt x="1" y="1223"/>
                    </a:cubicBezTo>
                    <a:cubicBezTo>
                      <a:pt x="158" y="1396"/>
                      <a:pt x="314" y="1552"/>
                      <a:pt x="471" y="1709"/>
                    </a:cubicBezTo>
                    <a:cubicBezTo>
                      <a:pt x="879" y="1286"/>
                      <a:pt x="1176" y="800"/>
                      <a:pt x="1396" y="252"/>
                    </a:cubicBezTo>
                    <a:cubicBezTo>
                      <a:pt x="1176" y="157"/>
                      <a:pt x="973" y="79"/>
                      <a:pt x="7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" name="Google Shape;102;p18">
            <a:extLst>
              <a:ext uri="{FF2B5EF4-FFF2-40B4-BE49-F238E27FC236}">
                <a16:creationId xmlns:a16="http://schemas.microsoft.com/office/drawing/2014/main" id="{6DDB0F7D-3574-FF3A-AB01-311F2506B1A6}"/>
              </a:ext>
            </a:extLst>
          </p:cNvPr>
          <p:cNvCxnSpPr/>
          <p:nvPr/>
        </p:nvCxnSpPr>
        <p:spPr>
          <a:xfrm>
            <a:off x="3426250" y="2902250"/>
            <a:ext cx="12078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3" name="Google Shape;103;p18">
            <a:extLst>
              <a:ext uri="{FF2B5EF4-FFF2-40B4-BE49-F238E27FC236}">
                <a16:creationId xmlns:a16="http://schemas.microsoft.com/office/drawing/2014/main" id="{AD26EF8E-028C-0415-E20C-EBA22FA64836}"/>
              </a:ext>
            </a:extLst>
          </p:cNvPr>
          <p:cNvSpPr txBox="1"/>
          <p:nvPr/>
        </p:nvSpPr>
        <p:spPr>
          <a:xfrm>
            <a:off x="4894575" y="2633237"/>
            <a:ext cx="2554438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IaC &amp; configuration Management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EBBC2FBF-8EA4-8E69-22C7-E25DCCEAFD67}"/>
              </a:ext>
            </a:extLst>
          </p:cNvPr>
          <p:cNvSpPr/>
          <p:nvPr/>
        </p:nvSpPr>
        <p:spPr>
          <a:xfrm>
            <a:off x="2307718" y="3456833"/>
            <a:ext cx="480179" cy="429901"/>
          </a:xfrm>
          <a:custGeom>
            <a:avLst/>
            <a:gdLst/>
            <a:ahLst/>
            <a:cxnLst/>
            <a:rect l="l" t="t" r="r" b="b"/>
            <a:pathLst>
              <a:path w="37008" h="33133" extrusionOk="0">
                <a:moveTo>
                  <a:pt x="13749" y="1"/>
                </a:moveTo>
                <a:cubicBezTo>
                  <a:pt x="13098" y="1"/>
                  <a:pt x="12410" y="79"/>
                  <a:pt x="11693" y="264"/>
                </a:cubicBezTo>
                <a:cubicBezTo>
                  <a:pt x="11051" y="436"/>
                  <a:pt x="10361" y="703"/>
                  <a:pt x="9671" y="1063"/>
                </a:cubicBezTo>
                <a:cubicBezTo>
                  <a:pt x="5329" y="3352"/>
                  <a:pt x="5126" y="6972"/>
                  <a:pt x="5314" y="8728"/>
                </a:cubicBezTo>
                <a:cubicBezTo>
                  <a:pt x="5376" y="9339"/>
                  <a:pt x="5502" y="9731"/>
                  <a:pt x="5502" y="9731"/>
                </a:cubicBezTo>
                <a:cubicBezTo>
                  <a:pt x="5502" y="9731"/>
                  <a:pt x="4326" y="10201"/>
                  <a:pt x="3072" y="11283"/>
                </a:cubicBezTo>
                <a:cubicBezTo>
                  <a:pt x="1113" y="12991"/>
                  <a:pt x="0" y="15405"/>
                  <a:pt x="63" y="18023"/>
                </a:cubicBezTo>
                <a:cubicBezTo>
                  <a:pt x="204" y="23430"/>
                  <a:pt x="4499" y="25985"/>
                  <a:pt x="8041" y="26377"/>
                </a:cubicBezTo>
                <a:cubicBezTo>
                  <a:pt x="8410" y="26419"/>
                  <a:pt x="8784" y="26436"/>
                  <a:pt x="9159" y="26436"/>
                </a:cubicBezTo>
                <a:cubicBezTo>
                  <a:pt x="9757" y="26436"/>
                  <a:pt x="10360" y="26394"/>
                  <a:pt x="10957" y="26346"/>
                </a:cubicBezTo>
                <a:lnTo>
                  <a:pt x="10957" y="26346"/>
                </a:lnTo>
                <a:cubicBezTo>
                  <a:pt x="11145" y="28180"/>
                  <a:pt x="10972" y="29982"/>
                  <a:pt x="9797" y="33133"/>
                </a:cubicBezTo>
                <a:cubicBezTo>
                  <a:pt x="10831" y="32992"/>
                  <a:pt x="11772" y="32678"/>
                  <a:pt x="12602" y="32271"/>
                </a:cubicBezTo>
                <a:cubicBezTo>
                  <a:pt x="15831" y="30703"/>
                  <a:pt x="17618" y="27662"/>
                  <a:pt x="18198" y="26534"/>
                </a:cubicBezTo>
                <a:cubicBezTo>
                  <a:pt x="18339" y="26252"/>
                  <a:pt x="18418" y="26095"/>
                  <a:pt x="18418" y="26095"/>
                </a:cubicBezTo>
                <a:cubicBezTo>
                  <a:pt x="18418" y="26095"/>
                  <a:pt x="24358" y="26142"/>
                  <a:pt x="27587" y="26158"/>
                </a:cubicBezTo>
                <a:lnTo>
                  <a:pt x="29452" y="26158"/>
                </a:lnTo>
                <a:cubicBezTo>
                  <a:pt x="30048" y="26158"/>
                  <a:pt x="31427" y="25970"/>
                  <a:pt x="32854" y="25217"/>
                </a:cubicBezTo>
                <a:cubicBezTo>
                  <a:pt x="34374" y="24434"/>
                  <a:pt x="35941" y="23023"/>
                  <a:pt x="36631" y="20562"/>
                </a:cubicBezTo>
                <a:cubicBezTo>
                  <a:pt x="36882" y="19669"/>
                  <a:pt x="37007" y="18634"/>
                  <a:pt x="36976" y="17443"/>
                </a:cubicBezTo>
                <a:cubicBezTo>
                  <a:pt x="36898" y="14183"/>
                  <a:pt x="35691" y="12192"/>
                  <a:pt x="34343" y="10969"/>
                </a:cubicBezTo>
                <a:cubicBezTo>
                  <a:pt x="33386" y="10092"/>
                  <a:pt x="32352" y="9606"/>
                  <a:pt x="31615" y="9355"/>
                </a:cubicBezTo>
                <a:cubicBezTo>
                  <a:pt x="31004" y="9151"/>
                  <a:pt x="30596" y="9088"/>
                  <a:pt x="30596" y="9088"/>
                </a:cubicBezTo>
                <a:cubicBezTo>
                  <a:pt x="30596" y="9088"/>
                  <a:pt x="30659" y="6816"/>
                  <a:pt x="27430" y="4041"/>
                </a:cubicBezTo>
                <a:cubicBezTo>
                  <a:pt x="26161" y="2944"/>
                  <a:pt x="24750" y="2489"/>
                  <a:pt x="23512" y="2348"/>
                </a:cubicBezTo>
                <a:cubicBezTo>
                  <a:pt x="23180" y="2310"/>
                  <a:pt x="22859" y="2294"/>
                  <a:pt x="22557" y="2294"/>
                </a:cubicBezTo>
                <a:cubicBezTo>
                  <a:pt x="21129" y="2294"/>
                  <a:pt x="20095" y="2646"/>
                  <a:pt x="20095" y="2646"/>
                </a:cubicBezTo>
                <a:cubicBezTo>
                  <a:pt x="20095" y="2646"/>
                  <a:pt x="17529" y="1"/>
                  <a:pt x="1374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18">
            <a:extLst>
              <a:ext uri="{FF2B5EF4-FFF2-40B4-BE49-F238E27FC236}">
                <a16:creationId xmlns:a16="http://schemas.microsoft.com/office/drawing/2014/main" id="{648EB93A-9307-AAB8-2C11-57E92ED03105}"/>
              </a:ext>
            </a:extLst>
          </p:cNvPr>
          <p:cNvGrpSpPr/>
          <p:nvPr/>
        </p:nvGrpSpPr>
        <p:grpSpPr>
          <a:xfrm>
            <a:off x="2470813" y="3557149"/>
            <a:ext cx="153590" cy="159790"/>
            <a:chOff x="4597906" y="3571259"/>
            <a:chExt cx="350183" cy="364317"/>
          </a:xfrm>
        </p:grpSpPr>
        <p:sp>
          <p:nvSpPr>
            <p:cNvPr id="107" name="Google Shape;107;p18">
              <a:extLst>
                <a:ext uri="{FF2B5EF4-FFF2-40B4-BE49-F238E27FC236}">
                  <a16:creationId xmlns:a16="http://schemas.microsoft.com/office/drawing/2014/main" id="{A0296268-A9D2-21DF-BECA-2CA956787CC1}"/>
                </a:ext>
              </a:extLst>
            </p:cNvPr>
            <p:cNvSpPr/>
            <p:nvPr/>
          </p:nvSpPr>
          <p:spPr>
            <a:xfrm>
              <a:off x="4849707" y="3571259"/>
              <a:ext cx="98382" cy="364317"/>
            </a:xfrm>
            <a:custGeom>
              <a:avLst/>
              <a:gdLst/>
              <a:ahLst/>
              <a:cxnLst/>
              <a:rect l="l" t="t" r="r" b="b"/>
              <a:pathLst>
                <a:path w="2070" h="7665" extrusionOk="0">
                  <a:moveTo>
                    <a:pt x="236" y="0"/>
                  </a:moveTo>
                  <a:cubicBezTo>
                    <a:pt x="64" y="63"/>
                    <a:pt x="1" y="204"/>
                    <a:pt x="1" y="376"/>
                  </a:cubicBezTo>
                  <a:cubicBezTo>
                    <a:pt x="1" y="2681"/>
                    <a:pt x="1" y="4985"/>
                    <a:pt x="1" y="7289"/>
                  </a:cubicBezTo>
                  <a:cubicBezTo>
                    <a:pt x="1" y="7461"/>
                    <a:pt x="64" y="7602"/>
                    <a:pt x="236" y="7665"/>
                  </a:cubicBezTo>
                  <a:lnTo>
                    <a:pt x="1850" y="7665"/>
                  </a:lnTo>
                  <a:cubicBezTo>
                    <a:pt x="1944" y="7618"/>
                    <a:pt x="2023" y="7540"/>
                    <a:pt x="2070" y="7430"/>
                  </a:cubicBezTo>
                  <a:lnTo>
                    <a:pt x="2070" y="235"/>
                  </a:lnTo>
                  <a:cubicBezTo>
                    <a:pt x="2023" y="126"/>
                    <a:pt x="1944" y="47"/>
                    <a:pt x="1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8">
              <a:extLst>
                <a:ext uri="{FF2B5EF4-FFF2-40B4-BE49-F238E27FC236}">
                  <a16:creationId xmlns:a16="http://schemas.microsoft.com/office/drawing/2014/main" id="{BB65227E-C6B0-3CBF-1FFF-33252E37A124}"/>
                </a:ext>
              </a:extLst>
            </p:cNvPr>
            <p:cNvSpPr/>
            <p:nvPr/>
          </p:nvSpPr>
          <p:spPr>
            <a:xfrm>
              <a:off x="4723807" y="3655434"/>
              <a:ext cx="98382" cy="280142"/>
            </a:xfrm>
            <a:custGeom>
              <a:avLst/>
              <a:gdLst/>
              <a:ahLst/>
              <a:cxnLst/>
              <a:rect l="l" t="t" r="r" b="b"/>
              <a:pathLst>
                <a:path w="2070" h="5894" extrusionOk="0">
                  <a:moveTo>
                    <a:pt x="314" y="0"/>
                  </a:moveTo>
                  <a:cubicBezTo>
                    <a:pt x="126" y="0"/>
                    <a:pt x="1" y="126"/>
                    <a:pt x="1" y="314"/>
                  </a:cubicBezTo>
                  <a:cubicBezTo>
                    <a:pt x="1" y="2069"/>
                    <a:pt x="1" y="3825"/>
                    <a:pt x="1" y="5581"/>
                  </a:cubicBezTo>
                  <a:cubicBezTo>
                    <a:pt x="1" y="5722"/>
                    <a:pt x="79" y="5816"/>
                    <a:pt x="205" y="5863"/>
                  </a:cubicBezTo>
                  <a:cubicBezTo>
                    <a:pt x="220" y="5878"/>
                    <a:pt x="220" y="5878"/>
                    <a:pt x="236" y="5894"/>
                  </a:cubicBezTo>
                  <a:lnTo>
                    <a:pt x="1835" y="5894"/>
                  </a:lnTo>
                  <a:cubicBezTo>
                    <a:pt x="2007" y="5831"/>
                    <a:pt x="2070" y="5690"/>
                    <a:pt x="2070" y="5518"/>
                  </a:cubicBezTo>
                  <a:cubicBezTo>
                    <a:pt x="2070" y="3794"/>
                    <a:pt x="2070" y="2085"/>
                    <a:pt x="2070" y="377"/>
                  </a:cubicBezTo>
                  <a:cubicBezTo>
                    <a:pt x="2070" y="345"/>
                    <a:pt x="2070" y="330"/>
                    <a:pt x="2070" y="298"/>
                  </a:cubicBezTo>
                  <a:cubicBezTo>
                    <a:pt x="2054" y="126"/>
                    <a:pt x="1944" y="0"/>
                    <a:pt x="1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8">
              <a:extLst>
                <a:ext uri="{FF2B5EF4-FFF2-40B4-BE49-F238E27FC236}">
                  <a16:creationId xmlns:a16="http://schemas.microsoft.com/office/drawing/2014/main" id="{115F1FBD-5321-7B14-7216-204A5BE503C5}"/>
                </a:ext>
              </a:extLst>
            </p:cNvPr>
            <p:cNvSpPr/>
            <p:nvPr/>
          </p:nvSpPr>
          <p:spPr>
            <a:xfrm>
              <a:off x="4597906" y="3739610"/>
              <a:ext cx="98382" cy="195966"/>
            </a:xfrm>
            <a:custGeom>
              <a:avLst/>
              <a:gdLst/>
              <a:ahLst/>
              <a:cxnLst/>
              <a:rect l="l" t="t" r="r" b="b"/>
              <a:pathLst>
                <a:path w="2070" h="4123" extrusionOk="0">
                  <a:moveTo>
                    <a:pt x="330" y="1"/>
                  </a:moveTo>
                  <a:cubicBezTo>
                    <a:pt x="236" y="1"/>
                    <a:pt x="158" y="16"/>
                    <a:pt x="95" y="95"/>
                  </a:cubicBezTo>
                  <a:cubicBezTo>
                    <a:pt x="17" y="157"/>
                    <a:pt x="1" y="251"/>
                    <a:pt x="1" y="345"/>
                  </a:cubicBezTo>
                  <a:cubicBezTo>
                    <a:pt x="1" y="1474"/>
                    <a:pt x="17" y="2603"/>
                    <a:pt x="1" y="3731"/>
                  </a:cubicBezTo>
                  <a:cubicBezTo>
                    <a:pt x="1" y="3919"/>
                    <a:pt x="64" y="4045"/>
                    <a:pt x="236" y="4123"/>
                  </a:cubicBezTo>
                  <a:lnTo>
                    <a:pt x="1835" y="4123"/>
                  </a:lnTo>
                  <a:cubicBezTo>
                    <a:pt x="2007" y="4060"/>
                    <a:pt x="2070" y="3919"/>
                    <a:pt x="2070" y="3747"/>
                  </a:cubicBezTo>
                  <a:cubicBezTo>
                    <a:pt x="2070" y="2618"/>
                    <a:pt x="2070" y="1490"/>
                    <a:pt x="2070" y="377"/>
                  </a:cubicBezTo>
                  <a:cubicBezTo>
                    <a:pt x="2070" y="345"/>
                    <a:pt x="2070" y="330"/>
                    <a:pt x="2070" y="298"/>
                  </a:cubicBezTo>
                  <a:cubicBezTo>
                    <a:pt x="2054" y="110"/>
                    <a:pt x="1945" y="1"/>
                    <a:pt x="1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" name="Google Shape;110;p18">
            <a:extLst>
              <a:ext uri="{FF2B5EF4-FFF2-40B4-BE49-F238E27FC236}">
                <a16:creationId xmlns:a16="http://schemas.microsoft.com/office/drawing/2014/main" id="{98DC8351-E23E-64AF-499B-E4BA7481D6EC}"/>
              </a:ext>
            </a:extLst>
          </p:cNvPr>
          <p:cNvCxnSpPr/>
          <p:nvPr/>
        </p:nvCxnSpPr>
        <p:spPr>
          <a:xfrm>
            <a:off x="3102850" y="3637062"/>
            <a:ext cx="15312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1" name="Google Shape;111;p18">
            <a:extLst>
              <a:ext uri="{FF2B5EF4-FFF2-40B4-BE49-F238E27FC236}">
                <a16:creationId xmlns:a16="http://schemas.microsoft.com/office/drawing/2014/main" id="{FB1E8FD9-0D83-EAA6-448E-931604A23948}"/>
              </a:ext>
            </a:extLst>
          </p:cNvPr>
          <p:cNvSpPr txBox="1"/>
          <p:nvPr/>
        </p:nvSpPr>
        <p:spPr>
          <a:xfrm>
            <a:off x="4894574" y="3377396"/>
            <a:ext cx="2554439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CI/CD pipline</a:t>
            </a:r>
            <a:endParaRPr sz="1600"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" name="Google Shape;113;p18">
            <a:extLst>
              <a:ext uri="{FF2B5EF4-FFF2-40B4-BE49-F238E27FC236}">
                <a16:creationId xmlns:a16="http://schemas.microsoft.com/office/drawing/2014/main" id="{CA0FADEB-1A4F-DE53-9F9F-EEF9C480F38A}"/>
              </a:ext>
            </a:extLst>
          </p:cNvPr>
          <p:cNvGrpSpPr/>
          <p:nvPr/>
        </p:nvGrpSpPr>
        <p:grpSpPr>
          <a:xfrm>
            <a:off x="2322195" y="1978731"/>
            <a:ext cx="480179" cy="429901"/>
            <a:chOff x="2169795" y="1961000"/>
            <a:chExt cx="480179" cy="429901"/>
          </a:xfrm>
        </p:grpSpPr>
        <p:sp>
          <p:nvSpPr>
            <p:cNvPr id="114" name="Google Shape;114;p18">
              <a:extLst>
                <a:ext uri="{FF2B5EF4-FFF2-40B4-BE49-F238E27FC236}">
                  <a16:creationId xmlns:a16="http://schemas.microsoft.com/office/drawing/2014/main" id="{265EFBD2-E371-7FF2-6B8E-49B3D233BFEE}"/>
                </a:ext>
              </a:extLst>
            </p:cNvPr>
            <p:cNvSpPr/>
            <p:nvPr/>
          </p:nvSpPr>
          <p:spPr>
            <a:xfrm>
              <a:off x="2169795" y="1961000"/>
              <a:ext cx="480179" cy="429901"/>
            </a:xfrm>
            <a:custGeom>
              <a:avLst/>
              <a:gdLst/>
              <a:ahLst/>
              <a:cxnLst/>
              <a:rect l="l" t="t" r="r" b="b"/>
              <a:pathLst>
                <a:path w="37008" h="33133" extrusionOk="0">
                  <a:moveTo>
                    <a:pt x="13749" y="1"/>
                  </a:moveTo>
                  <a:cubicBezTo>
                    <a:pt x="13098" y="1"/>
                    <a:pt x="12410" y="79"/>
                    <a:pt x="11693" y="264"/>
                  </a:cubicBezTo>
                  <a:cubicBezTo>
                    <a:pt x="11051" y="436"/>
                    <a:pt x="10361" y="703"/>
                    <a:pt x="9671" y="1063"/>
                  </a:cubicBezTo>
                  <a:cubicBezTo>
                    <a:pt x="5329" y="3352"/>
                    <a:pt x="5126" y="6972"/>
                    <a:pt x="5314" y="8728"/>
                  </a:cubicBezTo>
                  <a:cubicBezTo>
                    <a:pt x="5376" y="9339"/>
                    <a:pt x="5502" y="9731"/>
                    <a:pt x="5502" y="9731"/>
                  </a:cubicBezTo>
                  <a:cubicBezTo>
                    <a:pt x="5502" y="9731"/>
                    <a:pt x="4326" y="10201"/>
                    <a:pt x="3072" y="11283"/>
                  </a:cubicBezTo>
                  <a:cubicBezTo>
                    <a:pt x="1113" y="12991"/>
                    <a:pt x="0" y="15405"/>
                    <a:pt x="63" y="18023"/>
                  </a:cubicBezTo>
                  <a:cubicBezTo>
                    <a:pt x="204" y="23430"/>
                    <a:pt x="4499" y="25985"/>
                    <a:pt x="8041" y="26377"/>
                  </a:cubicBezTo>
                  <a:cubicBezTo>
                    <a:pt x="8410" y="26419"/>
                    <a:pt x="8784" y="26436"/>
                    <a:pt x="9159" y="26436"/>
                  </a:cubicBezTo>
                  <a:cubicBezTo>
                    <a:pt x="9757" y="26436"/>
                    <a:pt x="10360" y="26394"/>
                    <a:pt x="10957" y="26346"/>
                  </a:cubicBezTo>
                  <a:lnTo>
                    <a:pt x="10957" y="26346"/>
                  </a:lnTo>
                  <a:cubicBezTo>
                    <a:pt x="11145" y="28180"/>
                    <a:pt x="10972" y="29982"/>
                    <a:pt x="9797" y="33133"/>
                  </a:cubicBezTo>
                  <a:cubicBezTo>
                    <a:pt x="10831" y="32992"/>
                    <a:pt x="11772" y="32678"/>
                    <a:pt x="12602" y="32271"/>
                  </a:cubicBezTo>
                  <a:cubicBezTo>
                    <a:pt x="15831" y="30703"/>
                    <a:pt x="17618" y="27662"/>
                    <a:pt x="18198" y="26534"/>
                  </a:cubicBezTo>
                  <a:cubicBezTo>
                    <a:pt x="18339" y="26252"/>
                    <a:pt x="18418" y="26095"/>
                    <a:pt x="18418" y="26095"/>
                  </a:cubicBezTo>
                  <a:cubicBezTo>
                    <a:pt x="18418" y="26095"/>
                    <a:pt x="24358" y="26142"/>
                    <a:pt x="27587" y="26158"/>
                  </a:cubicBezTo>
                  <a:lnTo>
                    <a:pt x="29452" y="26158"/>
                  </a:lnTo>
                  <a:cubicBezTo>
                    <a:pt x="30048" y="26158"/>
                    <a:pt x="31427" y="25970"/>
                    <a:pt x="32854" y="25217"/>
                  </a:cubicBezTo>
                  <a:cubicBezTo>
                    <a:pt x="34374" y="24434"/>
                    <a:pt x="35941" y="23023"/>
                    <a:pt x="36631" y="20562"/>
                  </a:cubicBezTo>
                  <a:cubicBezTo>
                    <a:pt x="36882" y="19669"/>
                    <a:pt x="37007" y="18634"/>
                    <a:pt x="36976" y="17443"/>
                  </a:cubicBezTo>
                  <a:cubicBezTo>
                    <a:pt x="36898" y="14183"/>
                    <a:pt x="35691" y="12192"/>
                    <a:pt x="34343" y="10969"/>
                  </a:cubicBezTo>
                  <a:cubicBezTo>
                    <a:pt x="33386" y="10092"/>
                    <a:pt x="32352" y="9606"/>
                    <a:pt x="31615" y="9355"/>
                  </a:cubicBezTo>
                  <a:cubicBezTo>
                    <a:pt x="31004" y="9151"/>
                    <a:pt x="30596" y="9088"/>
                    <a:pt x="30596" y="9088"/>
                  </a:cubicBezTo>
                  <a:cubicBezTo>
                    <a:pt x="30596" y="9088"/>
                    <a:pt x="30659" y="6816"/>
                    <a:pt x="27430" y="4041"/>
                  </a:cubicBezTo>
                  <a:cubicBezTo>
                    <a:pt x="26161" y="2944"/>
                    <a:pt x="24750" y="2489"/>
                    <a:pt x="23512" y="2348"/>
                  </a:cubicBezTo>
                  <a:cubicBezTo>
                    <a:pt x="23180" y="2310"/>
                    <a:pt x="22859" y="2294"/>
                    <a:pt x="22557" y="2294"/>
                  </a:cubicBezTo>
                  <a:cubicBezTo>
                    <a:pt x="21129" y="2294"/>
                    <a:pt x="20095" y="2646"/>
                    <a:pt x="20095" y="2646"/>
                  </a:cubicBezTo>
                  <a:cubicBezTo>
                    <a:pt x="20095" y="2646"/>
                    <a:pt x="17529" y="1"/>
                    <a:pt x="13749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" name="Google Shape;115;p18">
              <a:extLst>
                <a:ext uri="{FF2B5EF4-FFF2-40B4-BE49-F238E27FC236}">
                  <a16:creationId xmlns:a16="http://schemas.microsoft.com/office/drawing/2014/main" id="{8564DC28-9D29-5C9A-D240-B98B6E8EDD34}"/>
                </a:ext>
              </a:extLst>
            </p:cNvPr>
            <p:cNvGrpSpPr/>
            <p:nvPr/>
          </p:nvGrpSpPr>
          <p:grpSpPr>
            <a:xfrm>
              <a:off x="2328214" y="2066087"/>
              <a:ext cx="163691" cy="163700"/>
              <a:chOff x="4106192" y="1959639"/>
              <a:chExt cx="406788" cy="406809"/>
            </a:xfrm>
          </p:grpSpPr>
          <p:sp>
            <p:nvSpPr>
              <p:cNvPr id="116" name="Google Shape;116;p18">
                <a:extLst>
                  <a:ext uri="{FF2B5EF4-FFF2-40B4-BE49-F238E27FC236}">
                    <a16:creationId xmlns:a16="http://schemas.microsoft.com/office/drawing/2014/main" id="{30F93AAB-6CC1-7A5C-B686-1CF5748683C8}"/>
                  </a:ext>
                </a:extLst>
              </p:cNvPr>
              <p:cNvSpPr/>
              <p:nvPr/>
            </p:nvSpPr>
            <p:spPr>
              <a:xfrm>
                <a:off x="4106192" y="1959639"/>
                <a:ext cx="406788" cy="406809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8559" extrusionOk="0">
                    <a:moveTo>
                      <a:pt x="0" y="0"/>
                    </a:moveTo>
                    <a:lnTo>
                      <a:pt x="0" y="8558"/>
                    </a:lnTo>
                    <a:lnTo>
                      <a:pt x="8558" y="8558"/>
                    </a:lnTo>
                    <a:lnTo>
                      <a:pt x="8558" y="8245"/>
                    </a:lnTo>
                    <a:lnTo>
                      <a:pt x="314" y="8245"/>
                    </a:lnTo>
                    <a:lnTo>
                      <a:pt x="314" y="8135"/>
                    </a:lnTo>
                    <a:cubicBezTo>
                      <a:pt x="314" y="5455"/>
                      <a:pt x="314" y="2774"/>
                      <a:pt x="314" y="94"/>
                    </a:cubicBezTo>
                    <a:cubicBezTo>
                      <a:pt x="314" y="63"/>
                      <a:pt x="314" y="31"/>
                      <a:pt x="3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8">
                <a:extLst>
                  <a:ext uri="{FF2B5EF4-FFF2-40B4-BE49-F238E27FC236}">
                    <a16:creationId xmlns:a16="http://schemas.microsoft.com/office/drawing/2014/main" id="{F38B57AC-67D9-EAC8-067B-B34E2668A01B}"/>
                  </a:ext>
                </a:extLst>
              </p:cNvPr>
              <p:cNvSpPr/>
              <p:nvPr/>
            </p:nvSpPr>
            <p:spPr>
              <a:xfrm>
                <a:off x="4167265" y="1992387"/>
                <a:ext cx="314394" cy="304002"/>
              </a:xfrm>
              <a:custGeom>
                <a:avLst/>
                <a:gdLst/>
                <a:ahLst/>
                <a:cxnLst/>
                <a:rect l="l" t="t" r="r" b="b"/>
                <a:pathLst>
                  <a:path w="6615" h="6396" extrusionOk="0">
                    <a:moveTo>
                      <a:pt x="6349" y="1"/>
                    </a:moveTo>
                    <a:cubicBezTo>
                      <a:pt x="5769" y="440"/>
                      <a:pt x="5204" y="879"/>
                      <a:pt x="4624" y="1302"/>
                    </a:cubicBezTo>
                    <a:cubicBezTo>
                      <a:pt x="4875" y="1411"/>
                      <a:pt x="5095" y="1506"/>
                      <a:pt x="5330" y="1600"/>
                    </a:cubicBezTo>
                    <a:cubicBezTo>
                      <a:pt x="5063" y="2227"/>
                      <a:pt x="4812" y="2838"/>
                      <a:pt x="4562" y="3449"/>
                    </a:cubicBezTo>
                    <a:cubicBezTo>
                      <a:pt x="4201" y="3026"/>
                      <a:pt x="3841" y="2634"/>
                      <a:pt x="3496" y="2227"/>
                    </a:cubicBezTo>
                    <a:cubicBezTo>
                      <a:pt x="3120" y="2932"/>
                      <a:pt x="2759" y="3622"/>
                      <a:pt x="2383" y="4327"/>
                    </a:cubicBezTo>
                    <a:cubicBezTo>
                      <a:pt x="2007" y="3966"/>
                      <a:pt x="1631" y="3606"/>
                      <a:pt x="1270" y="3245"/>
                    </a:cubicBezTo>
                    <a:cubicBezTo>
                      <a:pt x="847" y="4217"/>
                      <a:pt x="424" y="5173"/>
                      <a:pt x="0" y="6145"/>
                    </a:cubicBezTo>
                    <a:cubicBezTo>
                      <a:pt x="188" y="6223"/>
                      <a:pt x="377" y="6302"/>
                      <a:pt x="565" y="6396"/>
                    </a:cubicBezTo>
                    <a:cubicBezTo>
                      <a:pt x="862" y="5691"/>
                      <a:pt x="1176" y="5017"/>
                      <a:pt x="1474" y="4311"/>
                    </a:cubicBezTo>
                    <a:cubicBezTo>
                      <a:pt x="1834" y="4672"/>
                      <a:pt x="2179" y="5001"/>
                      <a:pt x="2540" y="5346"/>
                    </a:cubicBezTo>
                    <a:cubicBezTo>
                      <a:pt x="2900" y="4672"/>
                      <a:pt x="3261" y="3998"/>
                      <a:pt x="3621" y="3308"/>
                    </a:cubicBezTo>
                    <a:cubicBezTo>
                      <a:pt x="3997" y="3747"/>
                      <a:pt x="4358" y="4170"/>
                      <a:pt x="4734" y="4609"/>
                    </a:cubicBezTo>
                    <a:cubicBezTo>
                      <a:pt x="5126" y="3684"/>
                      <a:pt x="5518" y="2759"/>
                      <a:pt x="5894" y="1850"/>
                    </a:cubicBezTo>
                    <a:cubicBezTo>
                      <a:pt x="6145" y="1944"/>
                      <a:pt x="6364" y="2038"/>
                      <a:pt x="6615" y="2148"/>
                    </a:cubicBezTo>
                    <a:cubicBezTo>
                      <a:pt x="6521" y="1427"/>
                      <a:pt x="6443" y="722"/>
                      <a:pt x="63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8" name="Google Shape;118;p18">
            <a:extLst>
              <a:ext uri="{FF2B5EF4-FFF2-40B4-BE49-F238E27FC236}">
                <a16:creationId xmlns:a16="http://schemas.microsoft.com/office/drawing/2014/main" id="{501392D0-DE2E-C474-6915-6B2ABD79427F}"/>
              </a:ext>
            </a:extLst>
          </p:cNvPr>
          <p:cNvCxnSpPr/>
          <p:nvPr/>
        </p:nvCxnSpPr>
        <p:spPr>
          <a:xfrm>
            <a:off x="3081550" y="2148713"/>
            <a:ext cx="1552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9" name="Google Shape;119;p18">
            <a:extLst>
              <a:ext uri="{FF2B5EF4-FFF2-40B4-BE49-F238E27FC236}">
                <a16:creationId xmlns:a16="http://schemas.microsoft.com/office/drawing/2014/main" id="{59CC42A8-6647-ED1A-15D4-DC74E38FE52B}"/>
              </a:ext>
            </a:extLst>
          </p:cNvPr>
          <p:cNvSpPr txBox="1"/>
          <p:nvPr/>
        </p:nvSpPr>
        <p:spPr>
          <a:xfrm>
            <a:off x="4765287" y="1889075"/>
            <a:ext cx="2683727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6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ontainerzation and its orchesrtration</a:t>
            </a:r>
            <a:endParaRPr sz="16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1" name="Google Shape;121;p18">
            <a:extLst>
              <a:ext uri="{FF2B5EF4-FFF2-40B4-BE49-F238E27FC236}">
                <a16:creationId xmlns:a16="http://schemas.microsoft.com/office/drawing/2014/main" id="{12122DB5-D32D-07BA-6E76-BEB4AED49117}"/>
              </a:ext>
            </a:extLst>
          </p:cNvPr>
          <p:cNvCxnSpPr/>
          <p:nvPr/>
        </p:nvCxnSpPr>
        <p:spPr>
          <a:xfrm>
            <a:off x="2518150" y="4371140"/>
            <a:ext cx="21159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122" name="Google Shape;122;p18">
            <a:extLst>
              <a:ext uri="{FF2B5EF4-FFF2-40B4-BE49-F238E27FC236}">
                <a16:creationId xmlns:a16="http://schemas.microsoft.com/office/drawing/2014/main" id="{200884C0-DF52-1AFA-B07E-0DC2DA63F730}"/>
              </a:ext>
            </a:extLst>
          </p:cNvPr>
          <p:cNvGrpSpPr/>
          <p:nvPr/>
        </p:nvGrpSpPr>
        <p:grpSpPr>
          <a:xfrm>
            <a:off x="1732400" y="4215598"/>
            <a:ext cx="490144" cy="455500"/>
            <a:chOff x="1580000" y="4130758"/>
            <a:chExt cx="490144" cy="455500"/>
          </a:xfrm>
        </p:grpSpPr>
        <p:sp>
          <p:nvSpPr>
            <p:cNvPr id="123" name="Google Shape;123;p18">
              <a:extLst>
                <a:ext uri="{FF2B5EF4-FFF2-40B4-BE49-F238E27FC236}">
                  <a16:creationId xmlns:a16="http://schemas.microsoft.com/office/drawing/2014/main" id="{E8BFF704-D30D-D12C-D9EE-4047E09CFB3F}"/>
                </a:ext>
              </a:extLst>
            </p:cNvPr>
            <p:cNvSpPr/>
            <p:nvPr/>
          </p:nvSpPr>
          <p:spPr>
            <a:xfrm>
              <a:off x="1580000" y="4130758"/>
              <a:ext cx="490144" cy="455500"/>
            </a:xfrm>
            <a:custGeom>
              <a:avLst/>
              <a:gdLst/>
              <a:ahLst/>
              <a:cxnLst/>
              <a:rect l="l" t="t" r="r" b="b"/>
              <a:pathLst>
                <a:path w="37776" h="35106" extrusionOk="0">
                  <a:moveTo>
                    <a:pt x="14439" y="0"/>
                  </a:moveTo>
                  <a:cubicBezTo>
                    <a:pt x="13920" y="0"/>
                    <a:pt x="13376" y="42"/>
                    <a:pt x="12806" y="136"/>
                  </a:cubicBezTo>
                  <a:cubicBezTo>
                    <a:pt x="12258" y="214"/>
                    <a:pt x="11678" y="355"/>
                    <a:pt x="11066" y="543"/>
                  </a:cubicBezTo>
                  <a:cubicBezTo>
                    <a:pt x="6364" y="2079"/>
                    <a:pt x="5533" y="5935"/>
                    <a:pt x="5471" y="8192"/>
                  </a:cubicBezTo>
                  <a:cubicBezTo>
                    <a:pt x="5439" y="9211"/>
                    <a:pt x="5580" y="9901"/>
                    <a:pt x="5580" y="9901"/>
                  </a:cubicBezTo>
                  <a:cubicBezTo>
                    <a:pt x="5580" y="9901"/>
                    <a:pt x="4812" y="10199"/>
                    <a:pt x="3872" y="10904"/>
                  </a:cubicBezTo>
                  <a:cubicBezTo>
                    <a:pt x="1270" y="12848"/>
                    <a:pt x="0" y="16139"/>
                    <a:pt x="486" y="19353"/>
                  </a:cubicBezTo>
                  <a:cubicBezTo>
                    <a:pt x="1113" y="23459"/>
                    <a:pt x="4671" y="26516"/>
                    <a:pt x="8292" y="26531"/>
                  </a:cubicBezTo>
                  <a:lnTo>
                    <a:pt x="10565" y="26531"/>
                  </a:lnTo>
                  <a:cubicBezTo>
                    <a:pt x="10189" y="30716"/>
                    <a:pt x="7696" y="35105"/>
                    <a:pt x="7696" y="35105"/>
                  </a:cubicBezTo>
                  <a:cubicBezTo>
                    <a:pt x="7696" y="35105"/>
                    <a:pt x="8355" y="35074"/>
                    <a:pt x="9342" y="34886"/>
                  </a:cubicBezTo>
                  <a:cubicBezTo>
                    <a:pt x="10894" y="34588"/>
                    <a:pt x="13229" y="33883"/>
                    <a:pt x="15016" y="32174"/>
                  </a:cubicBezTo>
                  <a:cubicBezTo>
                    <a:pt x="16019" y="31234"/>
                    <a:pt x="16740" y="30168"/>
                    <a:pt x="17242" y="29212"/>
                  </a:cubicBezTo>
                  <a:cubicBezTo>
                    <a:pt x="18057" y="27738"/>
                    <a:pt x="18339" y="26531"/>
                    <a:pt x="18339" y="26531"/>
                  </a:cubicBezTo>
                  <a:lnTo>
                    <a:pt x="30612" y="26531"/>
                  </a:lnTo>
                  <a:cubicBezTo>
                    <a:pt x="31051" y="26531"/>
                    <a:pt x="32211" y="26453"/>
                    <a:pt x="33465" y="25873"/>
                  </a:cubicBezTo>
                  <a:cubicBezTo>
                    <a:pt x="34938" y="25199"/>
                    <a:pt x="36568" y="23820"/>
                    <a:pt x="37305" y="21092"/>
                  </a:cubicBezTo>
                  <a:cubicBezTo>
                    <a:pt x="37525" y="20262"/>
                    <a:pt x="37666" y="19290"/>
                    <a:pt x="37697" y="18193"/>
                  </a:cubicBezTo>
                  <a:cubicBezTo>
                    <a:pt x="37775" y="14948"/>
                    <a:pt x="36631" y="12863"/>
                    <a:pt x="35267" y="11531"/>
                  </a:cubicBezTo>
                  <a:cubicBezTo>
                    <a:pt x="34029" y="10308"/>
                    <a:pt x="32603" y="9713"/>
                    <a:pt x="31772" y="9462"/>
                  </a:cubicBezTo>
                  <a:cubicBezTo>
                    <a:pt x="31333" y="9321"/>
                    <a:pt x="31051" y="9274"/>
                    <a:pt x="31051" y="9274"/>
                  </a:cubicBezTo>
                  <a:cubicBezTo>
                    <a:pt x="31051" y="9274"/>
                    <a:pt x="31114" y="7001"/>
                    <a:pt x="28339" y="4791"/>
                  </a:cubicBezTo>
                  <a:cubicBezTo>
                    <a:pt x="26584" y="3396"/>
                    <a:pt x="24969" y="3036"/>
                    <a:pt x="23778" y="3036"/>
                  </a:cubicBezTo>
                  <a:cubicBezTo>
                    <a:pt x="22493" y="3036"/>
                    <a:pt x="21694" y="3459"/>
                    <a:pt x="21694" y="3459"/>
                  </a:cubicBezTo>
                  <a:cubicBezTo>
                    <a:pt x="21694" y="3459"/>
                    <a:pt x="19138" y="0"/>
                    <a:pt x="1443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66000">
                  <a:schemeClr val="accent3"/>
                </a:gs>
                <a:gs pos="100000">
                  <a:schemeClr val="accent4"/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" name="Google Shape;124;p18">
              <a:extLst>
                <a:ext uri="{FF2B5EF4-FFF2-40B4-BE49-F238E27FC236}">
                  <a16:creationId xmlns:a16="http://schemas.microsoft.com/office/drawing/2014/main" id="{502A613E-6D5A-2AEA-125C-FF3E104DA1CA}"/>
                </a:ext>
              </a:extLst>
            </p:cNvPr>
            <p:cNvGrpSpPr/>
            <p:nvPr/>
          </p:nvGrpSpPr>
          <p:grpSpPr>
            <a:xfrm>
              <a:off x="1716295" y="4226587"/>
              <a:ext cx="197006" cy="196004"/>
              <a:chOff x="3435663" y="3579351"/>
              <a:chExt cx="379222" cy="377293"/>
            </a:xfrm>
          </p:grpSpPr>
          <p:sp>
            <p:nvSpPr>
              <p:cNvPr id="125" name="Google Shape;125;p18">
                <a:extLst>
                  <a:ext uri="{FF2B5EF4-FFF2-40B4-BE49-F238E27FC236}">
                    <a16:creationId xmlns:a16="http://schemas.microsoft.com/office/drawing/2014/main" id="{E79A0DC5-C311-9237-F512-D3952D0E5AAA}"/>
                  </a:ext>
                </a:extLst>
              </p:cNvPr>
              <p:cNvSpPr/>
              <p:nvPr/>
            </p:nvSpPr>
            <p:spPr>
              <a:xfrm>
                <a:off x="3435663" y="3579351"/>
                <a:ext cx="178086" cy="304002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6396" extrusionOk="0">
                    <a:moveTo>
                      <a:pt x="3511" y="1"/>
                    </a:moveTo>
                    <a:cubicBezTo>
                      <a:pt x="3355" y="16"/>
                      <a:pt x="3213" y="32"/>
                      <a:pt x="3072" y="63"/>
                    </a:cubicBezTo>
                    <a:cubicBezTo>
                      <a:pt x="2101" y="252"/>
                      <a:pt x="1301" y="737"/>
                      <a:pt x="721" y="1537"/>
                    </a:cubicBezTo>
                    <a:cubicBezTo>
                      <a:pt x="298" y="2117"/>
                      <a:pt x="63" y="2759"/>
                      <a:pt x="16" y="3465"/>
                    </a:cubicBezTo>
                    <a:cubicBezTo>
                      <a:pt x="16" y="3480"/>
                      <a:pt x="0" y="3496"/>
                      <a:pt x="0" y="3512"/>
                    </a:cubicBezTo>
                    <a:lnTo>
                      <a:pt x="0" y="3982"/>
                    </a:lnTo>
                    <a:cubicBezTo>
                      <a:pt x="0" y="3998"/>
                      <a:pt x="16" y="4013"/>
                      <a:pt x="16" y="4045"/>
                    </a:cubicBezTo>
                    <a:cubicBezTo>
                      <a:pt x="63" y="4750"/>
                      <a:pt x="298" y="5393"/>
                      <a:pt x="721" y="5973"/>
                    </a:cubicBezTo>
                    <a:cubicBezTo>
                      <a:pt x="847" y="6114"/>
                      <a:pt x="972" y="6255"/>
                      <a:pt x="1082" y="6396"/>
                    </a:cubicBezTo>
                    <a:cubicBezTo>
                      <a:pt x="1113" y="6380"/>
                      <a:pt x="1129" y="6365"/>
                      <a:pt x="1129" y="6365"/>
                    </a:cubicBezTo>
                    <a:cubicBezTo>
                      <a:pt x="1991" y="5502"/>
                      <a:pt x="2837" y="4656"/>
                      <a:pt x="3699" y="3794"/>
                    </a:cubicBezTo>
                    <a:cubicBezTo>
                      <a:pt x="3715" y="3763"/>
                      <a:pt x="3731" y="3716"/>
                      <a:pt x="3731" y="3684"/>
                    </a:cubicBezTo>
                    <a:cubicBezTo>
                      <a:pt x="3746" y="2462"/>
                      <a:pt x="3746" y="1223"/>
                      <a:pt x="37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8">
                <a:extLst>
                  <a:ext uri="{FF2B5EF4-FFF2-40B4-BE49-F238E27FC236}">
                    <a16:creationId xmlns:a16="http://schemas.microsoft.com/office/drawing/2014/main" id="{6579075C-9707-367C-2103-38957C22406D}"/>
                  </a:ext>
                </a:extLst>
              </p:cNvPr>
              <p:cNvSpPr/>
              <p:nvPr/>
            </p:nvSpPr>
            <p:spPr>
              <a:xfrm>
                <a:off x="3636799" y="3579351"/>
                <a:ext cx="178086" cy="178095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3747" extrusionOk="0">
                    <a:moveTo>
                      <a:pt x="0" y="1"/>
                    </a:moveTo>
                    <a:lnTo>
                      <a:pt x="0" y="3747"/>
                    </a:lnTo>
                    <a:lnTo>
                      <a:pt x="3746" y="3747"/>
                    </a:lnTo>
                    <a:cubicBezTo>
                      <a:pt x="3746" y="3716"/>
                      <a:pt x="3746" y="3684"/>
                      <a:pt x="3746" y="3653"/>
                    </a:cubicBezTo>
                    <a:cubicBezTo>
                      <a:pt x="3731" y="3010"/>
                      <a:pt x="3558" y="2383"/>
                      <a:pt x="3214" y="1835"/>
                    </a:cubicBezTo>
                    <a:cubicBezTo>
                      <a:pt x="2634" y="863"/>
                      <a:pt x="1787" y="283"/>
                      <a:pt x="674" y="63"/>
                    </a:cubicBezTo>
                    <a:cubicBezTo>
                      <a:pt x="533" y="32"/>
                      <a:pt x="376" y="16"/>
                      <a:pt x="2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8">
                <a:extLst>
                  <a:ext uri="{FF2B5EF4-FFF2-40B4-BE49-F238E27FC236}">
                    <a16:creationId xmlns:a16="http://schemas.microsoft.com/office/drawing/2014/main" id="{DB6BC724-325C-4346-FC21-CF20642E8089}"/>
                  </a:ext>
                </a:extLst>
              </p:cNvPr>
              <p:cNvSpPr/>
              <p:nvPr/>
            </p:nvSpPr>
            <p:spPr>
              <a:xfrm>
                <a:off x="3502676" y="3779024"/>
                <a:ext cx="304033" cy="177620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3737" extrusionOk="0">
                    <a:moveTo>
                      <a:pt x="2713" y="0"/>
                    </a:moveTo>
                    <a:cubicBezTo>
                      <a:pt x="2681" y="0"/>
                      <a:pt x="2634" y="16"/>
                      <a:pt x="2603" y="47"/>
                    </a:cubicBezTo>
                    <a:cubicBezTo>
                      <a:pt x="1756" y="894"/>
                      <a:pt x="894" y="1740"/>
                      <a:pt x="48" y="2602"/>
                    </a:cubicBezTo>
                    <a:cubicBezTo>
                      <a:pt x="32" y="2618"/>
                      <a:pt x="17" y="2634"/>
                      <a:pt x="1" y="2634"/>
                    </a:cubicBezTo>
                    <a:cubicBezTo>
                      <a:pt x="656" y="3310"/>
                      <a:pt x="1620" y="3737"/>
                      <a:pt x="2646" y="3737"/>
                    </a:cubicBezTo>
                    <a:cubicBezTo>
                      <a:pt x="3117" y="3737"/>
                      <a:pt x="3602" y="3646"/>
                      <a:pt x="4076" y="3449"/>
                    </a:cubicBezTo>
                    <a:cubicBezTo>
                      <a:pt x="5628" y="2806"/>
                      <a:pt x="6396" y="1317"/>
                      <a:pt x="63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" name="Google Shape;128;p18">
            <a:extLst>
              <a:ext uri="{FF2B5EF4-FFF2-40B4-BE49-F238E27FC236}">
                <a16:creationId xmlns:a16="http://schemas.microsoft.com/office/drawing/2014/main" id="{1D08015D-F8AA-6DA4-675C-960839B7C96F}"/>
              </a:ext>
            </a:extLst>
          </p:cNvPr>
          <p:cNvSpPr txBox="1"/>
          <p:nvPr/>
        </p:nvSpPr>
        <p:spPr>
          <a:xfrm>
            <a:off x="4894574" y="4111491"/>
            <a:ext cx="2683727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Monitoring and Observability</a:t>
            </a:r>
            <a:endParaRPr sz="16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361707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1E884768-C954-EB83-BDE8-1F0E8627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20FD89-3B5A-AE04-97AF-F589C649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716" y="199670"/>
            <a:ext cx="4952567" cy="42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803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75C0BD33-5589-7593-59C2-D5DD4711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7F32AF70-C3E2-89F6-34F1-37F8DD27E4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44" y="2510113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Ansible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65868407-A614-CD99-71E9-9DFA27D1A7C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3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>
          <a:extLst>
            <a:ext uri="{FF2B5EF4-FFF2-40B4-BE49-F238E27FC236}">
              <a16:creationId xmlns:a16="http://schemas.microsoft.com/office/drawing/2014/main" id="{EFC3EA45-E5BE-2159-E3D1-5E9C2DAE8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>
            <a:extLst>
              <a:ext uri="{FF2B5EF4-FFF2-40B4-BE49-F238E27FC236}">
                <a16:creationId xmlns:a16="http://schemas.microsoft.com/office/drawing/2014/main" id="{78C5E753-A811-5471-8038-62D028FC4EBA}"/>
              </a:ext>
            </a:extLst>
          </p:cNvPr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>
              <a:extLst>
                <a:ext uri="{FF2B5EF4-FFF2-40B4-BE49-F238E27FC236}">
                  <a16:creationId xmlns:a16="http://schemas.microsoft.com/office/drawing/2014/main" id="{86D23D05-7EC1-48A1-2422-32EB5ECE513A}"/>
                </a:ext>
              </a:extLst>
            </p:cNvPr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4">
              <a:extLst>
                <a:ext uri="{FF2B5EF4-FFF2-40B4-BE49-F238E27FC236}">
                  <a16:creationId xmlns:a16="http://schemas.microsoft.com/office/drawing/2014/main" id="{1BCFD0F9-1E5F-3490-1777-C351E86F8E87}"/>
                </a:ext>
              </a:extLst>
            </p:cNvPr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026" name="Picture 2" descr="Getting Started with Ansible">
            <a:extLst>
              <a:ext uri="{FF2B5EF4-FFF2-40B4-BE49-F238E27FC236}">
                <a16:creationId xmlns:a16="http://schemas.microsoft.com/office/drawing/2014/main" id="{3F48AE10-7662-72DE-9615-E75E21F77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93" y="1495997"/>
            <a:ext cx="2868675" cy="2151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30" name="Google Shape;2330;p44">
            <a:extLst>
              <a:ext uri="{FF2B5EF4-FFF2-40B4-BE49-F238E27FC236}">
                <a16:creationId xmlns:a16="http://schemas.microsoft.com/office/drawing/2014/main" id="{AA98BF6E-D40B-350E-B518-96D8E464A8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7452" y="1613209"/>
            <a:ext cx="3691076" cy="2245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check the operating system,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install required packages,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install Docker if missing.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prepare the project folder, copy the needed files, and starts the Docker Compose stack.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After deployment, it waits for the app to start and shows the access URL. It also supports a cleanup mode that stops the stack and removes the project directory.</a:t>
            </a:r>
            <a:endParaRPr sz="1400" dirty="0">
              <a:latin typeface="+mn-lt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090946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34934191-C633-D148-0D3D-5480DA22C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4901CB11-8F30-7516-9E0C-6144F6BAF8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Pipeline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B7A96847-1D5D-931F-72CE-FDD31595573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18845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072F0642-CE65-8D67-A2C1-7EC08C88B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769708C0-5875-F34B-4D8F-821D1E6928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Gitlab, Our stages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8284C2-0CFE-6402-E65A-741C6BF8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4" y="1325772"/>
            <a:ext cx="7742591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4841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C01C3721-0631-F090-327A-7FA11DDE1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31B6C5AB-6B8D-AA5F-4786-E261CDE76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Gitlab, Our stages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A6D2E-1D0A-BB9A-15A7-691DBE01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17" y="982842"/>
            <a:ext cx="5372566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903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>
          <a:extLst>
            <a:ext uri="{FF2B5EF4-FFF2-40B4-BE49-F238E27FC236}">
              <a16:creationId xmlns:a16="http://schemas.microsoft.com/office/drawing/2014/main" id="{AE5A84CA-31B0-4FB4-0E61-141042775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37">
            <a:extLst>
              <a:ext uri="{FF2B5EF4-FFF2-40B4-BE49-F238E27FC236}">
                <a16:creationId xmlns:a16="http://schemas.microsoft.com/office/drawing/2014/main" id="{9A73B4B0-9118-EDBA-A306-9B1CEB43C0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85707" y="396200"/>
            <a:ext cx="2111780" cy="794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Fira Sans Extra Condensed Medium"/>
              </a:rPr>
              <a:t>DevSecOps</a:t>
            </a:r>
            <a:endParaRPr sz="2400" dirty="0">
              <a:solidFill>
                <a:schemeClr val="dk1"/>
              </a:solidFill>
              <a:latin typeface="Fira Sans Extra Condensed Medium"/>
            </a:endParaRPr>
          </a:p>
        </p:txBody>
      </p:sp>
      <p:sp>
        <p:nvSpPr>
          <p:cNvPr id="1691" name="Google Shape;1691;p37">
            <a:extLst>
              <a:ext uri="{FF2B5EF4-FFF2-40B4-BE49-F238E27FC236}">
                <a16:creationId xmlns:a16="http://schemas.microsoft.com/office/drawing/2014/main" id="{3D15F99F-DB46-BCBA-61D7-E97309F94E48}"/>
              </a:ext>
            </a:extLst>
          </p:cNvPr>
          <p:cNvSpPr/>
          <p:nvPr/>
        </p:nvSpPr>
        <p:spPr>
          <a:xfrm>
            <a:off x="7326437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2" name="Google Shape;1692;p37">
            <a:extLst>
              <a:ext uri="{FF2B5EF4-FFF2-40B4-BE49-F238E27FC236}">
                <a16:creationId xmlns:a16="http://schemas.microsoft.com/office/drawing/2014/main" id="{220764AC-502B-8B02-8C91-53FB7DDD8F7A}"/>
              </a:ext>
            </a:extLst>
          </p:cNvPr>
          <p:cNvSpPr/>
          <p:nvPr/>
        </p:nvSpPr>
        <p:spPr>
          <a:xfrm>
            <a:off x="2357938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0" y="2445"/>
                  <a:pt x="0" y="5455"/>
                </a:cubicBezTo>
                <a:cubicBezTo>
                  <a:pt x="0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3" name="Google Shape;1693;p37">
            <a:extLst>
              <a:ext uri="{FF2B5EF4-FFF2-40B4-BE49-F238E27FC236}">
                <a16:creationId xmlns:a16="http://schemas.microsoft.com/office/drawing/2014/main" id="{1DFB619E-7B5B-26E0-C2A6-A4FA800D0FB3}"/>
              </a:ext>
            </a:extLst>
          </p:cNvPr>
          <p:cNvSpPr/>
          <p:nvPr/>
        </p:nvSpPr>
        <p:spPr>
          <a:xfrm>
            <a:off x="691538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55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55" y="10925"/>
                </a:cubicBezTo>
                <a:lnTo>
                  <a:pt x="16239" y="10925"/>
                </a:lnTo>
                <a:cubicBezTo>
                  <a:pt x="16239" y="10925"/>
                  <a:pt x="11710" y="0"/>
                  <a:pt x="5455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4" name="Google Shape;1694;p37">
            <a:extLst>
              <a:ext uri="{FF2B5EF4-FFF2-40B4-BE49-F238E27FC236}">
                <a16:creationId xmlns:a16="http://schemas.microsoft.com/office/drawing/2014/main" id="{954B1F4B-F985-7C0E-5CBC-C8BCC6A0F876}"/>
              </a:ext>
            </a:extLst>
          </p:cNvPr>
          <p:cNvSpPr/>
          <p:nvPr/>
        </p:nvSpPr>
        <p:spPr>
          <a:xfrm>
            <a:off x="5670288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5" name="Google Shape;1695;p37">
            <a:extLst>
              <a:ext uri="{FF2B5EF4-FFF2-40B4-BE49-F238E27FC236}">
                <a16:creationId xmlns:a16="http://schemas.microsoft.com/office/drawing/2014/main" id="{99D34757-51FE-2492-C265-EA9A614C2A06}"/>
              </a:ext>
            </a:extLst>
          </p:cNvPr>
          <p:cNvSpPr/>
          <p:nvPr/>
        </p:nvSpPr>
        <p:spPr>
          <a:xfrm>
            <a:off x="4014113" y="2751800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40" y="10925"/>
                </a:lnTo>
                <a:cubicBezTo>
                  <a:pt x="16240" y="10925"/>
                  <a:pt x="11710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6" name="Google Shape;1696;p37">
            <a:extLst>
              <a:ext uri="{FF2B5EF4-FFF2-40B4-BE49-F238E27FC236}">
                <a16:creationId xmlns:a16="http://schemas.microsoft.com/office/drawing/2014/main" id="{3EBE4B0B-1190-580F-0EC4-69DF24B1AEA4}"/>
              </a:ext>
            </a:extLst>
          </p:cNvPr>
          <p:cNvSpPr/>
          <p:nvPr/>
        </p:nvSpPr>
        <p:spPr>
          <a:xfrm>
            <a:off x="3379988" y="1053600"/>
            <a:ext cx="2344125" cy="1040800"/>
          </a:xfrm>
          <a:custGeom>
            <a:avLst/>
            <a:gdLst/>
            <a:ahLst/>
            <a:cxnLst/>
            <a:rect l="l" t="t" r="r" b="b"/>
            <a:pathLst>
              <a:path w="93765" h="41632" extrusionOk="0">
                <a:moveTo>
                  <a:pt x="48497" y="0"/>
                </a:moveTo>
                <a:cubicBezTo>
                  <a:pt x="39187" y="0"/>
                  <a:pt x="31647" y="7540"/>
                  <a:pt x="31647" y="16850"/>
                </a:cubicBezTo>
                <a:cubicBezTo>
                  <a:pt x="31647" y="18700"/>
                  <a:pt x="31945" y="20487"/>
                  <a:pt x="32509" y="22148"/>
                </a:cubicBezTo>
                <a:cubicBezTo>
                  <a:pt x="26851" y="22728"/>
                  <a:pt x="22039" y="26098"/>
                  <a:pt x="19437" y="30847"/>
                </a:cubicBezTo>
                <a:cubicBezTo>
                  <a:pt x="17415" y="29092"/>
                  <a:pt x="14876" y="28057"/>
                  <a:pt x="12133" y="28057"/>
                </a:cubicBezTo>
                <a:cubicBezTo>
                  <a:pt x="5518" y="28057"/>
                  <a:pt x="126" y="34108"/>
                  <a:pt x="1" y="41631"/>
                </a:cubicBezTo>
                <a:lnTo>
                  <a:pt x="93764" y="41631"/>
                </a:lnTo>
                <a:cubicBezTo>
                  <a:pt x="93670" y="36616"/>
                  <a:pt x="91241" y="32242"/>
                  <a:pt x="87667" y="29907"/>
                </a:cubicBezTo>
                <a:cubicBezTo>
                  <a:pt x="87322" y="22634"/>
                  <a:pt x="81319" y="16850"/>
                  <a:pt x="73952" y="16850"/>
                </a:cubicBezTo>
                <a:cubicBezTo>
                  <a:pt x="70535" y="16850"/>
                  <a:pt x="67416" y="18089"/>
                  <a:pt x="65018" y="20158"/>
                </a:cubicBezTo>
                <a:cubicBezTo>
                  <a:pt x="65222" y="19092"/>
                  <a:pt x="65347" y="17979"/>
                  <a:pt x="65347" y="16850"/>
                </a:cubicBezTo>
                <a:cubicBezTo>
                  <a:pt x="65347" y="7540"/>
                  <a:pt x="57792" y="0"/>
                  <a:pt x="48497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7" name="Google Shape;1697;p37">
            <a:extLst>
              <a:ext uri="{FF2B5EF4-FFF2-40B4-BE49-F238E27FC236}">
                <a16:creationId xmlns:a16="http://schemas.microsoft.com/office/drawing/2014/main" id="{7FC2ED51-8002-3B03-D81A-3BA74630D145}"/>
              </a:ext>
            </a:extLst>
          </p:cNvPr>
          <p:cNvSpPr/>
          <p:nvPr/>
        </p:nvSpPr>
        <p:spPr>
          <a:xfrm rot="5400000">
            <a:off x="2027992" y="1194166"/>
            <a:ext cx="636937" cy="2451754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8" name="Google Shape;1698;p37">
            <a:extLst>
              <a:ext uri="{FF2B5EF4-FFF2-40B4-BE49-F238E27FC236}">
                <a16:creationId xmlns:a16="http://schemas.microsoft.com/office/drawing/2014/main" id="{772E7019-545F-3443-86E6-26F7E2FBCDF9}"/>
              </a:ext>
            </a:extLst>
          </p:cNvPr>
          <p:cNvSpPr/>
          <p:nvPr/>
        </p:nvSpPr>
        <p:spPr>
          <a:xfrm rot="5400000">
            <a:off x="5082115" y="1763797"/>
            <a:ext cx="629894" cy="1302200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9" name="Google Shape;1699;p37">
            <a:extLst>
              <a:ext uri="{FF2B5EF4-FFF2-40B4-BE49-F238E27FC236}">
                <a16:creationId xmlns:a16="http://schemas.microsoft.com/office/drawing/2014/main" id="{E6A51BB1-7625-57AD-B90B-771301FB2B25}"/>
              </a:ext>
            </a:extLst>
          </p:cNvPr>
          <p:cNvSpPr/>
          <p:nvPr/>
        </p:nvSpPr>
        <p:spPr>
          <a:xfrm rot="5400000">
            <a:off x="6232905" y="1249332"/>
            <a:ext cx="647690" cy="2335626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0" name="Google Shape;1700;p37">
            <a:extLst>
              <a:ext uri="{FF2B5EF4-FFF2-40B4-BE49-F238E27FC236}">
                <a16:creationId xmlns:a16="http://schemas.microsoft.com/office/drawing/2014/main" id="{6F804927-4F90-0D97-1EBE-4E14D13305DD}"/>
              </a:ext>
            </a:extLst>
          </p:cNvPr>
          <p:cNvSpPr/>
          <p:nvPr/>
        </p:nvSpPr>
        <p:spPr>
          <a:xfrm rot="5400000">
            <a:off x="3019562" y="1803181"/>
            <a:ext cx="644231" cy="1216520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1" name="Google Shape;1701;p37">
            <a:extLst>
              <a:ext uri="{FF2B5EF4-FFF2-40B4-BE49-F238E27FC236}">
                <a16:creationId xmlns:a16="http://schemas.microsoft.com/office/drawing/2014/main" id="{3838C6BB-06CC-7F90-95F2-E5A07C2D1101}"/>
              </a:ext>
            </a:extLst>
          </p:cNvPr>
          <p:cNvSpPr/>
          <p:nvPr/>
        </p:nvSpPr>
        <p:spPr>
          <a:xfrm rot="5400000">
            <a:off x="4090534" y="2408340"/>
            <a:ext cx="637251" cy="20434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2" name="Google Shape;1702;p37">
            <a:extLst>
              <a:ext uri="{FF2B5EF4-FFF2-40B4-BE49-F238E27FC236}">
                <a16:creationId xmlns:a16="http://schemas.microsoft.com/office/drawing/2014/main" id="{E4DF8B9F-7E89-FCF0-8435-6064F1D73297}"/>
              </a:ext>
            </a:extLst>
          </p:cNvPr>
          <p:cNvSpPr txBox="1"/>
          <p:nvPr/>
        </p:nvSpPr>
        <p:spPr>
          <a:xfrm>
            <a:off x="7319513" y="4032476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Known JS </a:t>
            </a:r>
            <a:r>
              <a:rPr lang="en-US" sz="1200" dirty="0"/>
              <a:t>vulnerabilities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3" name="Google Shape;1703;p37">
            <a:extLst>
              <a:ext uri="{FF2B5EF4-FFF2-40B4-BE49-F238E27FC236}">
                <a16:creationId xmlns:a16="http://schemas.microsoft.com/office/drawing/2014/main" id="{F25A8DCF-A125-B4CB-D9FC-2D1C3E5D214D}"/>
              </a:ext>
            </a:extLst>
          </p:cNvPr>
          <p:cNvSpPr txBox="1"/>
          <p:nvPr/>
        </p:nvSpPr>
        <p:spPr>
          <a:xfrm>
            <a:off x="4002363" y="4032475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Search for secrets in code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37">
            <a:extLst>
              <a:ext uri="{FF2B5EF4-FFF2-40B4-BE49-F238E27FC236}">
                <a16:creationId xmlns:a16="http://schemas.microsoft.com/office/drawing/2014/main" id="{2CC99C3F-FCBF-2212-738E-763270FED3A5}"/>
              </a:ext>
            </a:extLst>
          </p:cNvPr>
          <p:cNvSpPr txBox="1"/>
          <p:nvPr/>
        </p:nvSpPr>
        <p:spPr>
          <a:xfrm>
            <a:off x="5660938" y="4032475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JS security scan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5" name="Google Shape;1705;p37">
            <a:extLst>
              <a:ext uri="{FF2B5EF4-FFF2-40B4-BE49-F238E27FC236}">
                <a16:creationId xmlns:a16="http://schemas.microsoft.com/office/drawing/2014/main" id="{1FAAD28A-5760-B1C9-F166-F82F8910A41E}"/>
              </a:ext>
            </a:extLst>
          </p:cNvPr>
          <p:cNvSpPr txBox="1"/>
          <p:nvPr/>
        </p:nvSpPr>
        <p:spPr>
          <a:xfrm>
            <a:off x="2341438" y="4032475"/>
            <a:ext cx="1224900" cy="77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Static application security testing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6" name="Google Shape;1706;p37">
            <a:extLst>
              <a:ext uri="{FF2B5EF4-FFF2-40B4-BE49-F238E27FC236}">
                <a16:creationId xmlns:a16="http://schemas.microsoft.com/office/drawing/2014/main" id="{0BA2EDD9-A87C-B408-959D-CDA768E0CB80}"/>
              </a:ext>
            </a:extLst>
          </p:cNvPr>
          <p:cNvSpPr txBox="1"/>
          <p:nvPr/>
        </p:nvSpPr>
        <p:spPr>
          <a:xfrm>
            <a:off x="599588" y="4032476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Image scanning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707" name="Google Shape;1707;p37">
            <a:extLst>
              <a:ext uri="{FF2B5EF4-FFF2-40B4-BE49-F238E27FC236}">
                <a16:creationId xmlns:a16="http://schemas.microsoft.com/office/drawing/2014/main" id="{7A44B414-27D5-42BA-0ED2-8B6378D5A3FD}"/>
              </a:ext>
            </a:extLst>
          </p:cNvPr>
          <p:cNvGrpSpPr/>
          <p:nvPr/>
        </p:nvGrpSpPr>
        <p:grpSpPr>
          <a:xfrm>
            <a:off x="931148" y="2896601"/>
            <a:ext cx="335365" cy="330466"/>
            <a:chOff x="-64774725" y="1916550"/>
            <a:chExt cx="319000" cy="314400"/>
          </a:xfrm>
        </p:grpSpPr>
        <p:sp>
          <p:nvSpPr>
            <p:cNvPr id="1708" name="Google Shape;1708;p37">
              <a:extLst>
                <a:ext uri="{FF2B5EF4-FFF2-40B4-BE49-F238E27FC236}">
                  <a16:creationId xmlns:a16="http://schemas.microsoft.com/office/drawing/2014/main" id="{59328E46-0AF0-7F1B-C742-CA51C23EACF1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7">
              <a:extLst>
                <a:ext uri="{FF2B5EF4-FFF2-40B4-BE49-F238E27FC236}">
                  <a16:creationId xmlns:a16="http://schemas.microsoft.com/office/drawing/2014/main" id="{F4F15AA6-2BDA-B6D2-7B1A-59AE7BDA3C87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p37">
            <a:extLst>
              <a:ext uri="{FF2B5EF4-FFF2-40B4-BE49-F238E27FC236}">
                <a16:creationId xmlns:a16="http://schemas.microsoft.com/office/drawing/2014/main" id="{E1B23A43-41E0-E2A8-C397-8AEE306AA8FD}"/>
              </a:ext>
            </a:extLst>
          </p:cNvPr>
          <p:cNvGrpSpPr/>
          <p:nvPr/>
        </p:nvGrpSpPr>
        <p:grpSpPr>
          <a:xfrm>
            <a:off x="2634182" y="2895536"/>
            <a:ext cx="345299" cy="332621"/>
            <a:chOff x="-63665750" y="1914325"/>
            <a:chExt cx="328450" cy="316450"/>
          </a:xfrm>
        </p:grpSpPr>
        <p:sp>
          <p:nvSpPr>
            <p:cNvPr id="1711" name="Google Shape;1711;p37">
              <a:extLst>
                <a:ext uri="{FF2B5EF4-FFF2-40B4-BE49-F238E27FC236}">
                  <a16:creationId xmlns:a16="http://schemas.microsoft.com/office/drawing/2014/main" id="{E0E026A6-035D-CC9F-9AE4-E98C6BF09093}"/>
                </a:ext>
              </a:extLst>
            </p:cNvPr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7">
              <a:extLst>
                <a:ext uri="{FF2B5EF4-FFF2-40B4-BE49-F238E27FC236}">
                  <a16:creationId xmlns:a16="http://schemas.microsoft.com/office/drawing/2014/main" id="{62337CF5-E429-270B-1487-19BC6BADA1E8}"/>
                </a:ext>
              </a:extLst>
            </p:cNvPr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3" name="Google Shape;1713;p37">
            <a:extLst>
              <a:ext uri="{FF2B5EF4-FFF2-40B4-BE49-F238E27FC236}">
                <a16:creationId xmlns:a16="http://schemas.microsoft.com/office/drawing/2014/main" id="{73A72EC6-50D8-FF54-0F8C-6C49ADE8604E}"/>
              </a:ext>
            </a:extLst>
          </p:cNvPr>
          <p:cNvGrpSpPr/>
          <p:nvPr/>
        </p:nvGrpSpPr>
        <p:grpSpPr>
          <a:xfrm>
            <a:off x="4270951" y="2886369"/>
            <a:ext cx="320165" cy="317502"/>
            <a:chOff x="2139425" y="2682250"/>
            <a:chExt cx="298550" cy="296150"/>
          </a:xfrm>
        </p:grpSpPr>
        <p:sp>
          <p:nvSpPr>
            <p:cNvPr id="1714" name="Google Shape;1714;p37">
              <a:extLst>
                <a:ext uri="{FF2B5EF4-FFF2-40B4-BE49-F238E27FC236}">
                  <a16:creationId xmlns:a16="http://schemas.microsoft.com/office/drawing/2014/main" id="{5AF213FA-2E4A-948C-128D-632BD2F8FC59}"/>
                </a:ext>
              </a:extLst>
            </p:cNvPr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7">
              <a:extLst>
                <a:ext uri="{FF2B5EF4-FFF2-40B4-BE49-F238E27FC236}">
                  <a16:creationId xmlns:a16="http://schemas.microsoft.com/office/drawing/2014/main" id="{1A080705-DBA1-856F-9EFF-8439B7B78242}"/>
                </a:ext>
              </a:extLst>
            </p:cNvPr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7">
              <a:extLst>
                <a:ext uri="{FF2B5EF4-FFF2-40B4-BE49-F238E27FC236}">
                  <a16:creationId xmlns:a16="http://schemas.microsoft.com/office/drawing/2014/main" id="{EE39A6AD-4ADF-DC58-366D-C74623EA420F}"/>
                </a:ext>
              </a:extLst>
            </p:cNvPr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7">
              <a:extLst>
                <a:ext uri="{FF2B5EF4-FFF2-40B4-BE49-F238E27FC236}">
                  <a16:creationId xmlns:a16="http://schemas.microsoft.com/office/drawing/2014/main" id="{5F22A955-9C20-FB64-C2E9-FB768AEC0E9D}"/>
                </a:ext>
              </a:extLst>
            </p:cNvPr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37">
            <a:extLst>
              <a:ext uri="{FF2B5EF4-FFF2-40B4-BE49-F238E27FC236}">
                <a16:creationId xmlns:a16="http://schemas.microsoft.com/office/drawing/2014/main" id="{FBEF4FCC-139F-99F4-E122-25EAA6E0D23A}"/>
              </a:ext>
            </a:extLst>
          </p:cNvPr>
          <p:cNvGrpSpPr/>
          <p:nvPr/>
        </p:nvGrpSpPr>
        <p:grpSpPr>
          <a:xfrm>
            <a:off x="5942526" y="2907111"/>
            <a:ext cx="310343" cy="309462"/>
            <a:chOff x="-937025" y="2064750"/>
            <a:chExt cx="292225" cy="291450"/>
          </a:xfrm>
        </p:grpSpPr>
        <p:sp>
          <p:nvSpPr>
            <p:cNvPr id="1719" name="Google Shape;1719;p37">
              <a:extLst>
                <a:ext uri="{FF2B5EF4-FFF2-40B4-BE49-F238E27FC236}">
                  <a16:creationId xmlns:a16="http://schemas.microsoft.com/office/drawing/2014/main" id="{534D60C7-498B-4D25-D5CF-F28C7021A630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7">
              <a:extLst>
                <a:ext uri="{FF2B5EF4-FFF2-40B4-BE49-F238E27FC236}">
                  <a16:creationId xmlns:a16="http://schemas.microsoft.com/office/drawing/2014/main" id="{D5EE9ED6-01B0-659A-D569-9755247E9D0B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7">
              <a:extLst>
                <a:ext uri="{FF2B5EF4-FFF2-40B4-BE49-F238E27FC236}">
                  <a16:creationId xmlns:a16="http://schemas.microsoft.com/office/drawing/2014/main" id="{FCC17886-23A2-2877-7556-2FEEB2CDA9A2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37">
            <a:extLst>
              <a:ext uri="{FF2B5EF4-FFF2-40B4-BE49-F238E27FC236}">
                <a16:creationId xmlns:a16="http://schemas.microsoft.com/office/drawing/2014/main" id="{0A9E05D0-666C-6DF6-92B0-3FFA3A201D95}"/>
              </a:ext>
            </a:extLst>
          </p:cNvPr>
          <p:cNvSpPr/>
          <p:nvPr/>
        </p:nvSpPr>
        <p:spPr>
          <a:xfrm>
            <a:off x="7604286" y="2895995"/>
            <a:ext cx="335368" cy="33170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3" name="Google Shape;1723;p37">
            <a:extLst>
              <a:ext uri="{FF2B5EF4-FFF2-40B4-BE49-F238E27FC236}">
                <a16:creationId xmlns:a16="http://schemas.microsoft.com/office/drawing/2014/main" id="{7519D96B-E0B5-8989-0773-05E53CCAF646}"/>
              </a:ext>
            </a:extLst>
          </p:cNvPr>
          <p:cNvSpPr/>
          <p:nvPr/>
        </p:nvSpPr>
        <p:spPr>
          <a:xfrm>
            <a:off x="2357925" y="3557561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4" name="Google Shape;1724;p37">
            <a:extLst>
              <a:ext uri="{FF2B5EF4-FFF2-40B4-BE49-F238E27FC236}">
                <a16:creationId xmlns:a16="http://schemas.microsoft.com/office/drawing/2014/main" id="{D07CA074-CA1B-976E-6A78-E6CFCDB1501B}"/>
              </a:ext>
            </a:extLst>
          </p:cNvPr>
          <p:cNvSpPr/>
          <p:nvPr/>
        </p:nvSpPr>
        <p:spPr>
          <a:xfrm>
            <a:off x="630187" y="3557561"/>
            <a:ext cx="11637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5" name="Google Shape;1725;p37">
            <a:extLst>
              <a:ext uri="{FF2B5EF4-FFF2-40B4-BE49-F238E27FC236}">
                <a16:creationId xmlns:a16="http://schemas.microsoft.com/office/drawing/2014/main" id="{8A13CCC2-2D2A-4570-764E-CF35B3861774}"/>
              </a:ext>
            </a:extLst>
          </p:cNvPr>
          <p:cNvSpPr/>
          <p:nvPr/>
        </p:nvSpPr>
        <p:spPr>
          <a:xfrm>
            <a:off x="4014100" y="3557561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6" name="Google Shape;1726;p37">
            <a:extLst>
              <a:ext uri="{FF2B5EF4-FFF2-40B4-BE49-F238E27FC236}">
                <a16:creationId xmlns:a16="http://schemas.microsoft.com/office/drawing/2014/main" id="{68F9A907-76B5-4BB2-892A-1CBC1BDBC969}"/>
              </a:ext>
            </a:extLst>
          </p:cNvPr>
          <p:cNvSpPr/>
          <p:nvPr/>
        </p:nvSpPr>
        <p:spPr>
          <a:xfrm>
            <a:off x="5670288" y="3557561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7" name="Google Shape;1727;p37">
            <a:extLst>
              <a:ext uri="{FF2B5EF4-FFF2-40B4-BE49-F238E27FC236}">
                <a16:creationId xmlns:a16="http://schemas.microsoft.com/office/drawing/2014/main" id="{946BE7DA-ADD1-A186-7242-7E151F63176A}"/>
              </a:ext>
            </a:extLst>
          </p:cNvPr>
          <p:cNvSpPr/>
          <p:nvPr/>
        </p:nvSpPr>
        <p:spPr>
          <a:xfrm>
            <a:off x="7326463" y="3557561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8" name="Google Shape;1728;p37">
            <a:extLst>
              <a:ext uri="{FF2B5EF4-FFF2-40B4-BE49-F238E27FC236}">
                <a16:creationId xmlns:a16="http://schemas.microsoft.com/office/drawing/2014/main" id="{2FE2E2F0-2DF0-8DC6-856C-EE77D7422C01}"/>
              </a:ext>
            </a:extLst>
          </p:cNvPr>
          <p:cNvSpPr txBox="1"/>
          <p:nvPr/>
        </p:nvSpPr>
        <p:spPr>
          <a:xfrm>
            <a:off x="715337" y="3549611"/>
            <a:ext cx="1073025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Trivy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9" name="Google Shape;1729;p37">
            <a:extLst>
              <a:ext uri="{FF2B5EF4-FFF2-40B4-BE49-F238E27FC236}">
                <a16:creationId xmlns:a16="http://schemas.microsoft.com/office/drawing/2014/main" id="{04A36CEB-994D-4941-1403-A362F169A42D}"/>
              </a:ext>
            </a:extLst>
          </p:cNvPr>
          <p:cNvSpPr txBox="1"/>
          <p:nvPr/>
        </p:nvSpPr>
        <p:spPr>
          <a:xfrm>
            <a:off x="2475963" y="3549611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semgrep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0" name="Google Shape;1730;p37">
            <a:extLst>
              <a:ext uri="{FF2B5EF4-FFF2-40B4-BE49-F238E27FC236}">
                <a16:creationId xmlns:a16="http://schemas.microsoft.com/office/drawing/2014/main" id="{7817C6D1-4594-048C-92A8-0F666FBF0635}"/>
              </a:ext>
            </a:extLst>
          </p:cNvPr>
          <p:cNvSpPr txBox="1"/>
          <p:nvPr/>
        </p:nvSpPr>
        <p:spPr>
          <a:xfrm>
            <a:off x="5724114" y="3549611"/>
            <a:ext cx="104837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NJSScan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1" name="Google Shape;1731;p37">
            <a:extLst>
              <a:ext uri="{FF2B5EF4-FFF2-40B4-BE49-F238E27FC236}">
                <a16:creationId xmlns:a16="http://schemas.microsoft.com/office/drawing/2014/main" id="{95625E4F-A4BF-8457-E7B3-5D6B9A981129}"/>
              </a:ext>
            </a:extLst>
          </p:cNvPr>
          <p:cNvSpPr txBox="1"/>
          <p:nvPr/>
        </p:nvSpPr>
        <p:spPr>
          <a:xfrm>
            <a:off x="4116588" y="3549611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Gitleaks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2" name="Google Shape;1732;p37">
            <a:extLst>
              <a:ext uri="{FF2B5EF4-FFF2-40B4-BE49-F238E27FC236}">
                <a16:creationId xmlns:a16="http://schemas.microsoft.com/office/drawing/2014/main" id="{60C39912-F538-F4B6-3983-A127A9C1A13A}"/>
              </a:ext>
            </a:extLst>
          </p:cNvPr>
          <p:cNvSpPr txBox="1"/>
          <p:nvPr/>
        </p:nvSpPr>
        <p:spPr>
          <a:xfrm>
            <a:off x="7428963" y="3549611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Retire.js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3" name="Google Shape;1733;p37">
            <a:extLst>
              <a:ext uri="{FF2B5EF4-FFF2-40B4-BE49-F238E27FC236}">
                <a16:creationId xmlns:a16="http://schemas.microsoft.com/office/drawing/2014/main" id="{C154086D-0312-7E64-3C5B-8DED5D744670}"/>
              </a:ext>
            </a:extLst>
          </p:cNvPr>
          <p:cNvSpPr txBox="1"/>
          <p:nvPr/>
        </p:nvSpPr>
        <p:spPr>
          <a:xfrm>
            <a:off x="4116589" y="1378025"/>
            <a:ext cx="9311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Security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5027858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>
          <a:extLst>
            <a:ext uri="{FF2B5EF4-FFF2-40B4-BE49-F238E27FC236}">
              <a16:creationId xmlns:a16="http://schemas.microsoft.com/office/drawing/2014/main" id="{5EFB00AA-7CDA-4B9C-16CC-8834557EF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7">
            <a:extLst>
              <a:ext uri="{FF2B5EF4-FFF2-40B4-BE49-F238E27FC236}">
                <a16:creationId xmlns:a16="http://schemas.microsoft.com/office/drawing/2014/main" id="{D470B696-6D86-1A5C-7AFA-7071C7C92BAB}"/>
              </a:ext>
            </a:extLst>
          </p:cNvPr>
          <p:cNvSpPr/>
          <p:nvPr/>
        </p:nvSpPr>
        <p:spPr>
          <a:xfrm>
            <a:off x="6776310" y="2736931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4" name="Google Shape;1694;p37">
            <a:extLst>
              <a:ext uri="{FF2B5EF4-FFF2-40B4-BE49-F238E27FC236}">
                <a16:creationId xmlns:a16="http://schemas.microsoft.com/office/drawing/2014/main" id="{70644CEA-3421-8258-35CA-45549D6A7B14}"/>
              </a:ext>
            </a:extLst>
          </p:cNvPr>
          <p:cNvSpPr/>
          <p:nvPr/>
        </p:nvSpPr>
        <p:spPr>
          <a:xfrm>
            <a:off x="4629747" y="2736931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5" name="Google Shape;1695;p37">
            <a:extLst>
              <a:ext uri="{FF2B5EF4-FFF2-40B4-BE49-F238E27FC236}">
                <a16:creationId xmlns:a16="http://schemas.microsoft.com/office/drawing/2014/main" id="{8549E74F-2CF0-B58F-62FD-318DF07BEF08}"/>
              </a:ext>
            </a:extLst>
          </p:cNvPr>
          <p:cNvSpPr/>
          <p:nvPr/>
        </p:nvSpPr>
        <p:spPr>
          <a:xfrm>
            <a:off x="2582527" y="2714975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40" y="10925"/>
                </a:lnTo>
                <a:cubicBezTo>
                  <a:pt x="16240" y="10925"/>
                  <a:pt x="11710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6" name="Google Shape;1696;p37">
            <a:extLst>
              <a:ext uri="{FF2B5EF4-FFF2-40B4-BE49-F238E27FC236}">
                <a16:creationId xmlns:a16="http://schemas.microsoft.com/office/drawing/2014/main" id="{C6293FB7-6E43-3CA5-3188-18E20D4EAB90}"/>
              </a:ext>
            </a:extLst>
          </p:cNvPr>
          <p:cNvSpPr/>
          <p:nvPr/>
        </p:nvSpPr>
        <p:spPr>
          <a:xfrm>
            <a:off x="2829861" y="1038731"/>
            <a:ext cx="2344125" cy="1040800"/>
          </a:xfrm>
          <a:custGeom>
            <a:avLst/>
            <a:gdLst/>
            <a:ahLst/>
            <a:cxnLst/>
            <a:rect l="l" t="t" r="r" b="b"/>
            <a:pathLst>
              <a:path w="93765" h="41632" extrusionOk="0">
                <a:moveTo>
                  <a:pt x="48497" y="0"/>
                </a:moveTo>
                <a:cubicBezTo>
                  <a:pt x="39187" y="0"/>
                  <a:pt x="31647" y="7540"/>
                  <a:pt x="31647" y="16850"/>
                </a:cubicBezTo>
                <a:cubicBezTo>
                  <a:pt x="31647" y="18700"/>
                  <a:pt x="31945" y="20487"/>
                  <a:pt x="32509" y="22148"/>
                </a:cubicBezTo>
                <a:cubicBezTo>
                  <a:pt x="26851" y="22728"/>
                  <a:pt x="22039" y="26098"/>
                  <a:pt x="19437" y="30847"/>
                </a:cubicBezTo>
                <a:cubicBezTo>
                  <a:pt x="17415" y="29092"/>
                  <a:pt x="14876" y="28057"/>
                  <a:pt x="12133" y="28057"/>
                </a:cubicBezTo>
                <a:cubicBezTo>
                  <a:pt x="5518" y="28057"/>
                  <a:pt x="126" y="34108"/>
                  <a:pt x="1" y="41631"/>
                </a:cubicBezTo>
                <a:lnTo>
                  <a:pt x="93764" y="41631"/>
                </a:lnTo>
                <a:cubicBezTo>
                  <a:pt x="93670" y="36616"/>
                  <a:pt x="91241" y="32242"/>
                  <a:pt x="87667" y="29907"/>
                </a:cubicBezTo>
                <a:cubicBezTo>
                  <a:pt x="87322" y="22634"/>
                  <a:pt x="81319" y="16850"/>
                  <a:pt x="73952" y="16850"/>
                </a:cubicBezTo>
                <a:cubicBezTo>
                  <a:pt x="70535" y="16850"/>
                  <a:pt x="67416" y="18089"/>
                  <a:pt x="65018" y="20158"/>
                </a:cubicBezTo>
                <a:cubicBezTo>
                  <a:pt x="65222" y="19092"/>
                  <a:pt x="65347" y="17979"/>
                  <a:pt x="65347" y="16850"/>
                </a:cubicBezTo>
                <a:cubicBezTo>
                  <a:pt x="65347" y="7540"/>
                  <a:pt x="57792" y="0"/>
                  <a:pt x="48497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8" name="Google Shape;1698;p37">
            <a:extLst>
              <a:ext uri="{FF2B5EF4-FFF2-40B4-BE49-F238E27FC236}">
                <a16:creationId xmlns:a16="http://schemas.microsoft.com/office/drawing/2014/main" id="{C06D3DC4-9D93-AB77-8450-9E68755B8C5E}"/>
              </a:ext>
            </a:extLst>
          </p:cNvPr>
          <p:cNvSpPr/>
          <p:nvPr/>
        </p:nvSpPr>
        <p:spPr>
          <a:xfrm rot="5400000">
            <a:off x="4041574" y="1748928"/>
            <a:ext cx="629894" cy="1302200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9" name="Google Shape;1699;p37">
            <a:extLst>
              <a:ext uri="{FF2B5EF4-FFF2-40B4-BE49-F238E27FC236}">
                <a16:creationId xmlns:a16="http://schemas.microsoft.com/office/drawing/2014/main" id="{89638881-55B6-4122-6BD6-31F16D57D35A}"/>
              </a:ext>
            </a:extLst>
          </p:cNvPr>
          <p:cNvSpPr/>
          <p:nvPr/>
        </p:nvSpPr>
        <p:spPr>
          <a:xfrm rot="5400000">
            <a:off x="5682778" y="1234463"/>
            <a:ext cx="647690" cy="2335626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1" name="Google Shape;1701;p37">
            <a:extLst>
              <a:ext uri="{FF2B5EF4-FFF2-40B4-BE49-F238E27FC236}">
                <a16:creationId xmlns:a16="http://schemas.microsoft.com/office/drawing/2014/main" id="{B3D0BF93-2EDB-41B1-6F63-6DCC01455699}"/>
              </a:ext>
            </a:extLst>
          </p:cNvPr>
          <p:cNvSpPr/>
          <p:nvPr/>
        </p:nvSpPr>
        <p:spPr>
          <a:xfrm rot="5400000">
            <a:off x="2658948" y="2371515"/>
            <a:ext cx="637251" cy="20434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2" name="Google Shape;1702;p37">
            <a:extLst>
              <a:ext uri="{FF2B5EF4-FFF2-40B4-BE49-F238E27FC236}">
                <a16:creationId xmlns:a16="http://schemas.microsoft.com/office/drawing/2014/main" id="{2179353A-35E2-D8AD-7358-3C719F4DD362}"/>
              </a:ext>
            </a:extLst>
          </p:cNvPr>
          <p:cNvSpPr txBox="1"/>
          <p:nvPr/>
        </p:nvSpPr>
        <p:spPr>
          <a:xfrm>
            <a:off x="6601523" y="4017607"/>
            <a:ext cx="1590906" cy="82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All the Previous achieve Top 10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Owasp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/>
              <a:t>vulnerabilities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3" name="Google Shape;1703;p37">
            <a:extLst>
              <a:ext uri="{FF2B5EF4-FFF2-40B4-BE49-F238E27FC236}">
                <a16:creationId xmlns:a16="http://schemas.microsoft.com/office/drawing/2014/main" id="{C837789F-6778-C060-FC6F-7E850C92FCB7}"/>
              </a:ext>
            </a:extLst>
          </p:cNvPr>
          <p:cNvSpPr txBox="1"/>
          <p:nvPr/>
        </p:nvSpPr>
        <p:spPr>
          <a:xfrm>
            <a:off x="2570777" y="3995650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>
              <a:defRPr/>
            </a:pPr>
            <a:r>
              <a:rPr lang="en-US" dirty="0"/>
              <a:t>Dependency vulnerabilities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37">
            <a:extLst>
              <a:ext uri="{FF2B5EF4-FFF2-40B4-BE49-F238E27FC236}">
                <a16:creationId xmlns:a16="http://schemas.microsoft.com/office/drawing/2014/main" id="{1696099A-31FF-6ADE-B266-4FEEDCC402B7}"/>
              </a:ext>
            </a:extLst>
          </p:cNvPr>
          <p:cNvSpPr txBox="1"/>
          <p:nvPr/>
        </p:nvSpPr>
        <p:spPr>
          <a:xfrm>
            <a:off x="4620397" y="4017606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Infra Scanning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13" name="Google Shape;1713;p37">
            <a:extLst>
              <a:ext uri="{FF2B5EF4-FFF2-40B4-BE49-F238E27FC236}">
                <a16:creationId xmlns:a16="http://schemas.microsoft.com/office/drawing/2014/main" id="{FA62D0CC-D52D-5B6C-4DA2-B8868398B191}"/>
              </a:ext>
            </a:extLst>
          </p:cNvPr>
          <p:cNvGrpSpPr/>
          <p:nvPr/>
        </p:nvGrpSpPr>
        <p:grpSpPr>
          <a:xfrm>
            <a:off x="2839365" y="2849544"/>
            <a:ext cx="320165" cy="317502"/>
            <a:chOff x="2139425" y="2682250"/>
            <a:chExt cx="298550" cy="296150"/>
          </a:xfrm>
        </p:grpSpPr>
        <p:sp>
          <p:nvSpPr>
            <p:cNvPr id="1714" name="Google Shape;1714;p37">
              <a:extLst>
                <a:ext uri="{FF2B5EF4-FFF2-40B4-BE49-F238E27FC236}">
                  <a16:creationId xmlns:a16="http://schemas.microsoft.com/office/drawing/2014/main" id="{92533FB4-6A5A-6BF8-DB57-44BF54760DBE}"/>
                </a:ext>
              </a:extLst>
            </p:cNvPr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7">
              <a:extLst>
                <a:ext uri="{FF2B5EF4-FFF2-40B4-BE49-F238E27FC236}">
                  <a16:creationId xmlns:a16="http://schemas.microsoft.com/office/drawing/2014/main" id="{268977FC-123C-F55C-E232-3940E1B62A5F}"/>
                </a:ext>
              </a:extLst>
            </p:cNvPr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7">
              <a:extLst>
                <a:ext uri="{FF2B5EF4-FFF2-40B4-BE49-F238E27FC236}">
                  <a16:creationId xmlns:a16="http://schemas.microsoft.com/office/drawing/2014/main" id="{51455E5A-4ADA-A364-06DE-C586DE4F9F31}"/>
                </a:ext>
              </a:extLst>
            </p:cNvPr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7">
              <a:extLst>
                <a:ext uri="{FF2B5EF4-FFF2-40B4-BE49-F238E27FC236}">
                  <a16:creationId xmlns:a16="http://schemas.microsoft.com/office/drawing/2014/main" id="{86B87333-10FF-9B26-8226-9B6E0EB5621B}"/>
                </a:ext>
              </a:extLst>
            </p:cNvPr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37">
            <a:extLst>
              <a:ext uri="{FF2B5EF4-FFF2-40B4-BE49-F238E27FC236}">
                <a16:creationId xmlns:a16="http://schemas.microsoft.com/office/drawing/2014/main" id="{B69A141A-AC66-30CC-DDA8-2D1CCBD0E253}"/>
              </a:ext>
            </a:extLst>
          </p:cNvPr>
          <p:cNvGrpSpPr/>
          <p:nvPr/>
        </p:nvGrpSpPr>
        <p:grpSpPr>
          <a:xfrm>
            <a:off x="4901985" y="2892242"/>
            <a:ext cx="310343" cy="309462"/>
            <a:chOff x="-937025" y="2064750"/>
            <a:chExt cx="292225" cy="291450"/>
          </a:xfrm>
        </p:grpSpPr>
        <p:sp>
          <p:nvSpPr>
            <p:cNvPr id="1719" name="Google Shape;1719;p37">
              <a:extLst>
                <a:ext uri="{FF2B5EF4-FFF2-40B4-BE49-F238E27FC236}">
                  <a16:creationId xmlns:a16="http://schemas.microsoft.com/office/drawing/2014/main" id="{C421A785-944C-E354-12B9-E79F4B32925A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7">
              <a:extLst>
                <a:ext uri="{FF2B5EF4-FFF2-40B4-BE49-F238E27FC236}">
                  <a16:creationId xmlns:a16="http://schemas.microsoft.com/office/drawing/2014/main" id="{2F2E28ED-B226-CB0B-56F1-C91A9FF15CDA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7">
              <a:extLst>
                <a:ext uri="{FF2B5EF4-FFF2-40B4-BE49-F238E27FC236}">
                  <a16:creationId xmlns:a16="http://schemas.microsoft.com/office/drawing/2014/main" id="{BF3CB322-D836-0299-81FF-940867B60696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37">
            <a:extLst>
              <a:ext uri="{FF2B5EF4-FFF2-40B4-BE49-F238E27FC236}">
                <a16:creationId xmlns:a16="http://schemas.microsoft.com/office/drawing/2014/main" id="{20D3D21C-5C65-AC6C-27E7-62C40F0A6D45}"/>
              </a:ext>
            </a:extLst>
          </p:cNvPr>
          <p:cNvSpPr/>
          <p:nvPr/>
        </p:nvSpPr>
        <p:spPr>
          <a:xfrm>
            <a:off x="7054159" y="2881126"/>
            <a:ext cx="335368" cy="33170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5" name="Google Shape;1725;p37">
            <a:extLst>
              <a:ext uri="{FF2B5EF4-FFF2-40B4-BE49-F238E27FC236}">
                <a16:creationId xmlns:a16="http://schemas.microsoft.com/office/drawing/2014/main" id="{D8CA9E31-5D57-48E6-B238-A4ADAA1EB8CD}"/>
              </a:ext>
            </a:extLst>
          </p:cNvPr>
          <p:cNvSpPr/>
          <p:nvPr/>
        </p:nvSpPr>
        <p:spPr>
          <a:xfrm>
            <a:off x="2582514" y="3520736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6" name="Google Shape;1726;p37">
            <a:extLst>
              <a:ext uri="{FF2B5EF4-FFF2-40B4-BE49-F238E27FC236}">
                <a16:creationId xmlns:a16="http://schemas.microsoft.com/office/drawing/2014/main" id="{75A7510D-40CA-1848-3B45-E172A31CBE5A}"/>
              </a:ext>
            </a:extLst>
          </p:cNvPr>
          <p:cNvSpPr/>
          <p:nvPr/>
        </p:nvSpPr>
        <p:spPr>
          <a:xfrm>
            <a:off x="4629747" y="3542692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7" name="Google Shape;1727;p37">
            <a:extLst>
              <a:ext uri="{FF2B5EF4-FFF2-40B4-BE49-F238E27FC236}">
                <a16:creationId xmlns:a16="http://schemas.microsoft.com/office/drawing/2014/main" id="{0AA09FFD-1939-55E6-4F11-B9A21D3070B4}"/>
              </a:ext>
            </a:extLst>
          </p:cNvPr>
          <p:cNvSpPr/>
          <p:nvPr/>
        </p:nvSpPr>
        <p:spPr>
          <a:xfrm>
            <a:off x="6776336" y="3542692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30" name="Google Shape;1730;p37">
            <a:extLst>
              <a:ext uri="{FF2B5EF4-FFF2-40B4-BE49-F238E27FC236}">
                <a16:creationId xmlns:a16="http://schemas.microsoft.com/office/drawing/2014/main" id="{ADEA4BF3-E46C-F796-ED17-03AD1CB737F8}"/>
              </a:ext>
            </a:extLst>
          </p:cNvPr>
          <p:cNvSpPr txBox="1"/>
          <p:nvPr/>
        </p:nvSpPr>
        <p:spPr>
          <a:xfrm>
            <a:off x="4683573" y="3534742"/>
            <a:ext cx="104837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tfsec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1" name="Google Shape;1731;p37">
            <a:extLst>
              <a:ext uri="{FF2B5EF4-FFF2-40B4-BE49-F238E27FC236}">
                <a16:creationId xmlns:a16="http://schemas.microsoft.com/office/drawing/2014/main" id="{20656EB9-B34E-18F0-5F98-EA61BE35E966}"/>
              </a:ext>
            </a:extLst>
          </p:cNvPr>
          <p:cNvSpPr txBox="1"/>
          <p:nvPr/>
        </p:nvSpPr>
        <p:spPr>
          <a:xfrm>
            <a:off x="2646556" y="3512786"/>
            <a:ext cx="99262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pm audit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2" name="Google Shape;1732;p37">
            <a:extLst>
              <a:ext uri="{FF2B5EF4-FFF2-40B4-BE49-F238E27FC236}">
                <a16:creationId xmlns:a16="http://schemas.microsoft.com/office/drawing/2014/main" id="{C62EE1F2-4227-2DFF-BCAA-B30B77217D19}"/>
              </a:ext>
            </a:extLst>
          </p:cNvPr>
          <p:cNvSpPr txBox="1"/>
          <p:nvPr/>
        </p:nvSpPr>
        <p:spPr>
          <a:xfrm>
            <a:off x="6878836" y="3534742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Owasp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3" name="Google Shape;1733;p37">
            <a:extLst>
              <a:ext uri="{FF2B5EF4-FFF2-40B4-BE49-F238E27FC236}">
                <a16:creationId xmlns:a16="http://schemas.microsoft.com/office/drawing/2014/main" id="{17346CE6-233A-91C8-C72A-5E37A0C7AF18}"/>
              </a:ext>
            </a:extLst>
          </p:cNvPr>
          <p:cNvSpPr txBox="1"/>
          <p:nvPr/>
        </p:nvSpPr>
        <p:spPr>
          <a:xfrm>
            <a:off x="3566462" y="1363156"/>
            <a:ext cx="9311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Security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690;p37">
            <a:extLst>
              <a:ext uri="{FF2B5EF4-FFF2-40B4-BE49-F238E27FC236}">
                <a16:creationId xmlns:a16="http://schemas.microsoft.com/office/drawing/2014/main" id="{56F9B0C9-D9B1-593F-544D-702843F6A93E}"/>
              </a:ext>
            </a:extLst>
          </p:cNvPr>
          <p:cNvSpPr txBox="1">
            <a:spLocks/>
          </p:cNvSpPr>
          <p:nvPr/>
        </p:nvSpPr>
        <p:spPr>
          <a:xfrm>
            <a:off x="2570777" y="356459"/>
            <a:ext cx="30784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2400" dirty="0" err="1">
                <a:solidFill>
                  <a:schemeClr val="dk1"/>
                </a:solidFill>
                <a:latin typeface="Fira Sans Extra Condensed Medium"/>
                <a:sym typeface="Fira Sans Extra Condensed Medium"/>
              </a:rPr>
              <a:t>DevSecOps</a:t>
            </a:r>
            <a:endParaRPr lang="en-US" sz="2400" dirty="0">
              <a:solidFill>
                <a:schemeClr val="dk1"/>
              </a:solidFill>
              <a:latin typeface="Fira Sans Extra Condensed Medium"/>
              <a:sym typeface="Fira Sans Extra Condensed Medium"/>
            </a:endParaRPr>
          </a:p>
        </p:txBody>
      </p:sp>
      <p:grpSp>
        <p:nvGrpSpPr>
          <p:cNvPr id="6" name="Google Shape;176;p20">
            <a:extLst>
              <a:ext uri="{FF2B5EF4-FFF2-40B4-BE49-F238E27FC236}">
                <a16:creationId xmlns:a16="http://schemas.microsoft.com/office/drawing/2014/main" id="{F15537F2-4F5C-5B9D-9476-43521DAE195A}"/>
              </a:ext>
            </a:extLst>
          </p:cNvPr>
          <p:cNvGrpSpPr/>
          <p:nvPr/>
        </p:nvGrpSpPr>
        <p:grpSpPr>
          <a:xfrm>
            <a:off x="15053" y="2571750"/>
            <a:ext cx="2238366" cy="1820879"/>
            <a:chOff x="1462225" y="2192274"/>
            <a:chExt cx="2238366" cy="1820879"/>
          </a:xfrm>
        </p:grpSpPr>
        <p:sp>
          <p:nvSpPr>
            <p:cNvPr id="7" name="Google Shape;177;p20">
              <a:extLst>
                <a:ext uri="{FF2B5EF4-FFF2-40B4-BE49-F238E27FC236}">
                  <a16:creationId xmlns:a16="http://schemas.microsoft.com/office/drawing/2014/main" id="{8C0F9442-C4FA-5527-6D56-9521811DE17B}"/>
                </a:ext>
              </a:extLst>
            </p:cNvPr>
            <p:cNvSpPr/>
            <p:nvPr/>
          </p:nvSpPr>
          <p:spPr>
            <a:xfrm>
              <a:off x="1462225" y="2192274"/>
              <a:ext cx="2225066" cy="1807940"/>
            </a:xfrm>
            <a:custGeom>
              <a:avLst/>
              <a:gdLst/>
              <a:ahLst/>
              <a:cxnLst/>
              <a:rect l="l" t="t" r="r" b="b"/>
              <a:pathLst>
                <a:path w="179477" h="145831" extrusionOk="0">
                  <a:moveTo>
                    <a:pt x="111799" y="0"/>
                  </a:moveTo>
                  <a:cubicBezTo>
                    <a:pt x="106504" y="0"/>
                    <a:pt x="100523" y="1666"/>
                    <a:pt x="94201" y="5204"/>
                  </a:cubicBezTo>
                  <a:cubicBezTo>
                    <a:pt x="83222" y="11321"/>
                    <a:pt x="73316" y="21821"/>
                    <a:pt x="66194" y="33827"/>
                  </a:cubicBezTo>
                  <a:cubicBezTo>
                    <a:pt x="65806" y="34489"/>
                    <a:pt x="65098" y="34946"/>
                    <a:pt x="64300" y="35037"/>
                  </a:cubicBezTo>
                  <a:cubicBezTo>
                    <a:pt x="60488" y="35516"/>
                    <a:pt x="56356" y="36908"/>
                    <a:pt x="52020" y="39328"/>
                  </a:cubicBezTo>
                  <a:cubicBezTo>
                    <a:pt x="35426" y="48595"/>
                    <a:pt x="21616" y="69549"/>
                    <a:pt x="18809" y="88608"/>
                  </a:cubicBezTo>
                  <a:cubicBezTo>
                    <a:pt x="18695" y="89361"/>
                    <a:pt x="18238" y="90023"/>
                    <a:pt x="17553" y="90411"/>
                  </a:cubicBezTo>
                  <a:lnTo>
                    <a:pt x="15408" y="91598"/>
                  </a:lnTo>
                  <a:cubicBezTo>
                    <a:pt x="6940" y="96323"/>
                    <a:pt x="1" y="109105"/>
                    <a:pt x="1" y="119992"/>
                  </a:cubicBezTo>
                  <a:cubicBezTo>
                    <a:pt x="1" y="126635"/>
                    <a:pt x="2580" y="131108"/>
                    <a:pt x="6506" y="132524"/>
                  </a:cubicBezTo>
                  <a:cubicBezTo>
                    <a:pt x="6985" y="132820"/>
                    <a:pt x="7487" y="133071"/>
                    <a:pt x="8035" y="133277"/>
                  </a:cubicBezTo>
                  <a:cubicBezTo>
                    <a:pt x="8515" y="133573"/>
                    <a:pt x="9017" y="133825"/>
                    <a:pt x="9542" y="134030"/>
                  </a:cubicBezTo>
                  <a:cubicBezTo>
                    <a:pt x="10021" y="134327"/>
                    <a:pt x="10546" y="134601"/>
                    <a:pt x="11071" y="134783"/>
                  </a:cubicBezTo>
                  <a:cubicBezTo>
                    <a:pt x="11550" y="135080"/>
                    <a:pt x="12052" y="135354"/>
                    <a:pt x="12600" y="135536"/>
                  </a:cubicBezTo>
                  <a:cubicBezTo>
                    <a:pt x="13080" y="135833"/>
                    <a:pt x="13582" y="136107"/>
                    <a:pt x="14130" y="136290"/>
                  </a:cubicBezTo>
                  <a:cubicBezTo>
                    <a:pt x="14609" y="136586"/>
                    <a:pt x="15111" y="136860"/>
                    <a:pt x="15636" y="137043"/>
                  </a:cubicBezTo>
                  <a:cubicBezTo>
                    <a:pt x="16115" y="137340"/>
                    <a:pt x="16640" y="137614"/>
                    <a:pt x="17165" y="137796"/>
                  </a:cubicBezTo>
                  <a:cubicBezTo>
                    <a:pt x="17645" y="138116"/>
                    <a:pt x="18147" y="138367"/>
                    <a:pt x="18695" y="138549"/>
                  </a:cubicBezTo>
                  <a:cubicBezTo>
                    <a:pt x="19174" y="138869"/>
                    <a:pt x="19676" y="139120"/>
                    <a:pt x="20224" y="139303"/>
                  </a:cubicBezTo>
                  <a:cubicBezTo>
                    <a:pt x="20703" y="139622"/>
                    <a:pt x="21205" y="139873"/>
                    <a:pt x="21730" y="140056"/>
                  </a:cubicBezTo>
                  <a:cubicBezTo>
                    <a:pt x="22210" y="140375"/>
                    <a:pt x="22735" y="140626"/>
                    <a:pt x="23260" y="140809"/>
                  </a:cubicBezTo>
                  <a:cubicBezTo>
                    <a:pt x="23739" y="141129"/>
                    <a:pt x="24241" y="141380"/>
                    <a:pt x="24789" y="141562"/>
                  </a:cubicBezTo>
                  <a:cubicBezTo>
                    <a:pt x="25268" y="141882"/>
                    <a:pt x="25770" y="142133"/>
                    <a:pt x="26318" y="142316"/>
                  </a:cubicBezTo>
                  <a:cubicBezTo>
                    <a:pt x="26798" y="142635"/>
                    <a:pt x="27300" y="142886"/>
                    <a:pt x="27825" y="143092"/>
                  </a:cubicBezTo>
                  <a:cubicBezTo>
                    <a:pt x="28304" y="143388"/>
                    <a:pt x="28829" y="143639"/>
                    <a:pt x="29354" y="143845"/>
                  </a:cubicBezTo>
                  <a:cubicBezTo>
                    <a:pt x="29833" y="144142"/>
                    <a:pt x="30336" y="144393"/>
                    <a:pt x="30883" y="144598"/>
                  </a:cubicBezTo>
                  <a:cubicBezTo>
                    <a:pt x="32162" y="145397"/>
                    <a:pt x="33622" y="145831"/>
                    <a:pt x="35220" y="145831"/>
                  </a:cubicBezTo>
                  <a:cubicBezTo>
                    <a:pt x="37092" y="145831"/>
                    <a:pt x="39146" y="145260"/>
                    <a:pt x="41315" y="144050"/>
                  </a:cubicBezTo>
                  <a:lnTo>
                    <a:pt x="155601" y="80368"/>
                  </a:lnTo>
                  <a:cubicBezTo>
                    <a:pt x="159299" y="78268"/>
                    <a:pt x="163978" y="75072"/>
                    <a:pt x="165895" y="72927"/>
                  </a:cubicBezTo>
                  <a:cubicBezTo>
                    <a:pt x="173861" y="64961"/>
                    <a:pt x="179476" y="53229"/>
                    <a:pt x="179476" y="43140"/>
                  </a:cubicBezTo>
                  <a:cubicBezTo>
                    <a:pt x="179476" y="35927"/>
                    <a:pt x="176600" y="31088"/>
                    <a:pt x="172035" y="29239"/>
                  </a:cubicBezTo>
                  <a:cubicBezTo>
                    <a:pt x="171556" y="28965"/>
                    <a:pt x="171031" y="28714"/>
                    <a:pt x="170506" y="28486"/>
                  </a:cubicBezTo>
                  <a:cubicBezTo>
                    <a:pt x="170026" y="28189"/>
                    <a:pt x="169524" y="27961"/>
                    <a:pt x="168976" y="27733"/>
                  </a:cubicBezTo>
                  <a:cubicBezTo>
                    <a:pt x="168497" y="27436"/>
                    <a:pt x="167995" y="27208"/>
                    <a:pt x="167470" y="26979"/>
                  </a:cubicBezTo>
                  <a:cubicBezTo>
                    <a:pt x="166991" y="26683"/>
                    <a:pt x="166466" y="26455"/>
                    <a:pt x="165941" y="26226"/>
                  </a:cubicBezTo>
                  <a:cubicBezTo>
                    <a:pt x="165461" y="25930"/>
                    <a:pt x="164936" y="25701"/>
                    <a:pt x="164411" y="25473"/>
                  </a:cubicBezTo>
                  <a:cubicBezTo>
                    <a:pt x="163932" y="25176"/>
                    <a:pt x="163430" y="24925"/>
                    <a:pt x="162882" y="24720"/>
                  </a:cubicBezTo>
                  <a:cubicBezTo>
                    <a:pt x="162403" y="24423"/>
                    <a:pt x="161901" y="24172"/>
                    <a:pt x="161376" y="23967"/>
                  </a:cubicBezTo>
                  <a:cubicBezTo>
                    <a:pt x="160896" y="23670"/>
                    <a:pt x="160371" y="23419"/>
                    <a:pt x="159846" y="23213"/>
                  </a:cubicBezTo>
                  <a:cubicBezTo>
                    <a:pt x="159367" y="22917"/>
                    <a:pt x="158842" y="22666"/>
                    <a:pt x="158317" y="22460"/>
                  </a:cubicBezTo>
                  <a:cubicBezTo>
                    <a:pt x="157838" y="22163"/>
                    <a:pt x="157336" y="21912"/>
                    <a:pt x="156788" y="21707"/>
                  </a:cubicBezTo>
                  <a:cubicBezTo>
                    <a:pt x="156308" y="21410"/>
                    <a:pt x="155806" y="21159"/>
                    <a:pt x="155281" y="20954"/>
                  </a:cubicBezTo>
                  <a:cubicBezTo>
                    <a:pt x="154802" y="20657"/>
                    <a:pt x="154277" y="20406"/>
                    <a:pt x="153752" y="20200"/>
                  </a:cubicBezTo>
                  <a:cubicBezTo>
                    <a:pt x="153638" y="20132"/>
                    <a:pt x="153524" y="20063"/>
                    <a:pt x="153410" y="20018"/>
                  </a:cubicBezTo>
                  <a:cubicBezTo>
                    <a:pt x="151469" y="17598"/>
                    <a:pt x="149073" y="15772"/>
                    <a:pt x="146334" y="14563"/>
                  </a:cubicBezTo>
                  <a:cubicBezTo>
                    <a:pt x="145832" y="14289"/>
                    <a:pt x="145329" y="14038"/>
                    <a:pt x="144804" y="13809"/>
                  </a:cubicBezTo>
                  <a:cubicBezTo>
                    <a:pt x="144302" y="13535"/>
                    <a:pt x="143800" y="13284"/>
                    <a:pt x="143275" y="13056"/>
                  </a:cubicBezTo>
                  <a:cubicBezTo>
                    <a:pt x="142796" y="12782"/>
                    <a:pt x="142271" y="12531"/>
                    <a:pt x="141746" y="12303"/>
                  </a:cubicBezTo>
                  <a:cubicBezTo>
                    <a:pt x="141267" y="12029"/>
                    <a:pt x="140764" y="11778"/>
                    <a:pt x="140239" y="11550"/>
                  </a:cubicBezTo>
                  <a:cubicBezTo>
                    <a:pt x="139737" y="11276"/>
                    <a:pt x="139235" y="11025"/>
                    <a:pt x="138710" y="10796"/>
                  </a:cubicBezTo>
                  <a:cubicBezTo>
                    <a:pt x="138208" y="10522"/>
                    <a:pt x="137706" y="10271"/>
                    <a:pt x="137181" y="10020"/>
                  </a:cubicBezTo>
                  <a:cubicBezTo>
                    <a:pt x="136701" y="9746"/>
                    <a:pt x="136177" y="9495"/>
                    <a:pt x="135652" y="9267"/>
                  </a:cubicBezTo>
                  <a:cubicBezTo>
                    <a:pt x="135172" y="8993"/>
                    <a:pt x="134670" y="8742"/>
                    <a:pt x="134145" y="8514"/>
                  </a:cubicBezTo>
                  <a:cubicBezTo>
                    <a:pt x="133643" y="8240"/>
                    <a:pt x="133141" y="7989"/>
                    <a:pt x="132616" y="7761"/>
                  </a:cubicBezTo>
                  <a:cubicBezTo>
                    <a:pt x="132114" y="7487"/>
                    <a:pt x="131611" y="7236"/>
                    <a:pt x="131086" y="7007"/>
                  </a:cubicBezTo>
                  <a:cubicBezTo>
                    <a:pt x="130607" y="6733"/>
                    <a:pt x="130082" y="6482"/>
                    <a:pt x="129557" y="6254"/>
                  </a:cubicBezTo>
                  <a:cubicBezTo>
                    <a:pt x="129078" y="5980"/>
                    <a:pt x="128576" y="5729"/>
                    <a:pt x="128051" y="5501"/>
                  </a:cubicBezTo>
                  <a:cubicBezTo>
                    <a:pt x="127549" y="5227"/>
                    <a:pt x="127046" y="4976"/>
                    <a:pt x="126521" y="4748"/>
                  </a:cubicBezTo>
                  <a:cubicBezTo>
                    <a:pt x="126019" y="4474"/>
                    <a:pt x="125517" y="4223"/>
                    <a:pt x="124992" y="3994"/>
                  </a:cubicBezTo>
                  <a:cubicBezTo>
                    <a:pt x="124513" y="3721"/>
                    <a:pt x="123988" y="3469"/>
                    <a:pt x="123486" y="3241"/>
                  </a:cubicBezTo>
                  <a:cubicBezTo>
                    <a:pt x="122983" y="2967"/>
                    <a:pt x="122481" y="2716"/>
                    <a:pt x="121956" y="2488"/>
                  </a:cubicBezTo>
                  <a:cubicBezTo>
                    <a:pt x="118989" y="845"/>
                    <a:pt x="115565" y="0"/>
                    <a:pt x="111799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8;p20">
              <a:extLst>
                <a:ext uri="{FF2B5EF4-FFF2-40B4-BE49-F238E27FC236}">
                  <a16:creationId xmlns:a16="http://schemas.microsoft.com/office/drawing/2014/main" id="{8D379D4C-B2F9-B76E-6535-9EA3542CBE7A}"/>
                </a:ext>
              </a:extLst>
            </p:cNvPr>
            <p:cNvSpPr/>
            <p:nvPr/>
          </p:nvSpPr>
          <p:spPr>
            <a:xfrm>
              <a:off x="1767288" y="2338734"/>
              <a:ext cx="1933303" cy="1674419"/>
            </a:xfrm>
            <a:custGeom>
              <a:avLst/>
              <a:gdLst/>
              <a:ahLst/>
              <a:cxnLst/>
              <a:rect l="l" t="t" r="r" b="b"/>
              <a:pathLst>
                <a:path w="155943" h="135061" extrusionOk="0">
                  <a:moveTo>
                    <a:pt x="113514" y="0"/>
                  </a:moveTo>
                  <a:cubicBezTo>
                    <a:pt x="108140" y="0"/>
                    <a:pt x="102069" y="1698"/>
                    <a:pt x="95638" y="5283"/>
                  </a:cubicBezTo>
                  <a:cubicBezTo>
                    <a:pt x="84523" y="11492"/>
                    <a:pt x="74457" y="22151"/>
                    <a:pt x="67221" y="34340"/>
                  </a:cubicBezTo>
                  <a:cubicBezTo>
                    <a:pt x="66810" y="35024"/>
                    <a:pt x="66102" y="35481"/>
                    <a:pt x="65281" y="35572"/>
                  </a:cubicBezTo>
                  <a:cubicBezTo>
                    <a:pt x="61423" y="36052"/>
                    <a:pt x="57223" y="37490"/>
                    <a:pt x="52818" y="39932"/>
                  </a:cubicBezTo>
                  <a:cubicBezTo>
                    <a:pt x="35973" y="49336"/>
                    <a:pt x="21958" y="70632"/>
                    <a:pt x="19105" y="89965"/>
                  </a:cubicBezTo>
                  <a:cubicBezTo>
                    <a:pt x="18991" y="90741"/>
                    <a:pt x="18512" y="91403"/>
                    <a:pt x="17827" y="91791"/>
                  </a:cubicBezTo>
                  <a:lnTo>
                    <a:pt x="15636" y="93023"/>
                  </a:lnTo>
                  <a:cubicBezTo>
                    <a:pt x="7053" y="97817"/>
                    <a:pt x="0" y="110782"/>
                    <a:pt x="0" y="121852"/>
                  </a:cubicBezTo>
                  <a:cubicBezTo>
                    <a:pt x="0" y="130106"/>
                    <a:pt x="3921" y="135061"/>
                    <a:pt x="9474" y="135061"/>
                  </a:cubicBezTo>
                  <a:cubicBezTo>
                    <a:pt x="11368" y="135061"/>
                    <a:pt x="13452" y="134484"/>
                    <a:pt x="15636" y="133264"/>
                  </a:cubicBezTo>
                  <a:lnTo>
                    <a:pt x="131702" y="68578"/>
                  </a:lnTo>
                  <a:cubicBezTo>
                    <a:pt x="135446" y="66455"/>
                    <a:pt x="140216" y="63214"/>
                    <a:pt x="142156" y="61022"/>
                  </a:cubicBezTo>
                  <a:cubicBezTo>
                    <a:pt x="150237" y="52942"/>
                    <a:pt x="155943" y="41005"/>
                    <a:pt x="155943" y="30779"/>
                  </a:cubicBezTo>
                  <a:cubicBezTo>
                    <a:pt x="155943" y="21301"/>
                    <a:pt x="151029" y="15821"/>
                    <a:pt x="143863" y="15821"/>
                  </a:cubicBezTo>
                  <a:cubicBezTo>
                    <a:pt x="141434" y="15821"/>
                    <a:pt x="138746" y="16451"/>
                    <a:pt x="135902" y="17769"/>
                  </a:cubicBezTo>
                  <a:cubicBezTo>
                    <a:pt x="135743" y="17837"/>
                    <a:pt x="135571" y="17871"/>
                    <a:pt x="135400" y="17871"/>
                  </a:cubicBezTo>
                  <a:cubicBezTo>
                    <a:pt x="135229" y="17871"/>
                    <a:pt x="135058" y="17837"/>
                    <a:pt x="134898" y="17769"/>
                  </a:cubicBezTo>
                  <a:cubicBezTo>
                    <a:pt x="134578" y="17632"/>
                    <a:pt x="134350" y="17358"/>
                    <a:pt x="134259" y="17015"/>
                  </a:cubicBezTo>
                  <a:cubicBezTo>
                    <a:pt x="131389" y="6105"/>
                    <a:pt x="123706" y="0"/>
                    <a:pt x="113514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9458496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>
          <a:extLst>
            <a:ext uri="{FF2B5EF4-FFF2-40B4-BE49-F238E27FC236}">
              <a16:creationId xmlns:a16="http://schemas.microsoft.com/office/drawing/2014/main" id="{B10418DD-6128-DDE9-538A-E58237506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7">
            <a:extLst>
              <a:ext uri="{FF2B5EF4-FFF2-40B4-BE49-F238E27FC236}">
                <a16:creationId xmlns:a16="http://schemas.microsoft.com/office/drawing/2014/main" id="{2B54E7EB-EE55-31BC-34AA-C7A696180113}"/>
              </a:ext>
            </a:extLst>
          </p:cNvPr>
          <p:cNvSpPr/>
          <p:nvPr/>
        </p:nvSpPr>
        <p:spPr>
          <a:xfrm>
            <a:off x="6776310" y="2736931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4" name="Google Shape;1694;p37">
            <a:extLst>
              <a:ext uri="{FF2B5EF4-FFF2-40B4-BE49-F238E27FC236}">
                <a16:creationId xmlns:a16="http://schemas.microsoft.com/office/drawing/2014/main" id="{3DA84713-D9A2-9F58-871A-C830AF6765BC}"/>
              </a:ext>
            </a:extLst>
          </p:cNvPr>
          <p:cNvSpPr/>
          <p:nvPr/>
        </p:nvSpPr>
        <p:spPr>
          <a:xfrm>
            <a:off x="4629747" y="2736931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39" y="10925"/>
                </a:lnTo>
                <a:cubicBezTo>
                  <a:pt x="16239" y="10925"/>
                  <a:pt x="11709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5" name="Google Shape;1695;p37">
            <a:extLst>
              <a:ext uri="{FF2B5EF4-FFF2-40B4-BE49-F238E27FC236}">
                <a16:creationId xmlns:a16="http://schemas.microsoft.com/office/drawing/2014/main" id="{D3A326E9-E03F-00B2-1481-9E3E49F4C353}"/>
              </a:ext>
            </a:extLst>
          </p:cNvPr>
          <p:cNvSpPr/>
          <p:nvPr/>
        </p:nvSpPr>
        <p:spPr>
          <a:xfrm>
            <a:off x="2582527" y="2714975"/>
            <a:ext cx="1102209" cy="586617"/>
          </a:xfrm>
          <a:custGeom>
            <a:avLst/>
            <a:gdLst/>
            <a:ahLst/>
            <a:cxnLst/>
            <a:rect l="l" t="t" r="r" b="b"/>
            <a:pathLst>
              <a:path w="16240" h="10926" extrusionOk="0">
                <a:moveTo>
                  <a:pt x="5471" y="0"/>
                </a:moveTo>
                <a:cubicBezTo>
                  <a:pt x="2446" y="0"/>
                  <a:pt x="1" y="2445"/>
                  <a:pt x="1" y="5455"/>
                </a:cubicBezTo>
                <a:cubicBezTo>
                  <a:pt x="1" y="8480"/>
                  <a:pt x="2446" y="10925"/>
                  <a:pt x="5471" y="10925"/>
                </a:cubicBezTo>
                <a:lnTo>
                  <a:pt x="16240" y="10925"/>
                </a:lnTo>
                <a:cubicBezTo>
                  <a:pt x="16240" y="10925"/>
                  <a:pt x="11710" y="0"/>
                  <a:pt x="5471" y="0"/>
                </a:cubicBezTo>
                <a:close/>
              </a:path>
            </a:pathLst>
          </a:cu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6" name="Google Shape;1696;p37">
            <a:extLst>
              <a:ext uri="{FF2B5EF4-FFF2-40B4-BE49-F238E27FC236}">
                <a16:creationId xmlns:a16="http://schemas.microsoft.com/office/drawing/2014/main" id="{509DBD1E-EC57-AAD8-2F35-D21259E3F41F}"/>
              </a:ext>
            </a:extLst>
          </p:cNvPr>
          <p:cNvSpPr/>
          <p:nvPr/>
        </p:nvSpPr>
        <p:spPr>
          <a:xfrm>
            <a:off x="2829861" y="1038731"/>
            <a:ext cx="2344125" cy="1040800"/>
          </a:xfrm>
          <a:custGeom>
            <a:avLst/>
            <a:gdLst/>
            <a:ahLst/>
            <a:cxnLst/>
            <a:rect l="l" t="t" r="r" b="b"/>
            <a:pathLst>
              <a:path w="93765" h="41632" extrusionOk="0">
                <a:moveTo>
                  <a:pt x="48497" y="0"/>
                </a:moveTo>
                <a:cubicBezTo>
                  <a:pt x="39187" y="0"/>
                  <a:pt x="31647" y="7540"/>
                  <a:pt x="31647" y="16850"/>
                </a:cubicBezTo>
                <a:cubicBezTo>
                  <a:pt x="31647" y="18700"/>
                  <a:pt x="31945" y="20487"/>
                  <a:pt x="32509" y="22148"/>
                </a:cubicBezTo>
                <a:cubicBezTo>
                  <a:pt x="26851" y="22728"/>
                  <a:pt x="22039" y="26098"/>
                  <a:pt x="19437" y="30847"/>
                </a:cubicBezTo>
                <a:cubicBezTo>
                  <a:pt x="17415" y="29092"/>
                  <a:pt x="14876" y="28057"/>
                  <a:pt x="12133" y="28057"/>
                </a:cubicBezTo>
                <a:cubicBezTo>
                  <a:pt x="5518" y="28057"/>
                  <a:pt x="126" y="34108"/>
                  <a:pt x="1" y="41631"/>
                </a:cubicBezTo>
                <a:lnTo>
                  <a:pt x="93764" y="41631"/>
                </a:lnTo>
                <a:cubicBezTo>
                  <a:pt x="93670" y="36616"/>
                  <a:pt x="91241" y="32242"/>
                  <a:pt x="87667" y="29907"/>
                </a:cubicBezTo>
                <a:cubicBezTo>
                  <a:pt x="87322" y="22634"/>
                  <a:pt x="81319" y="16850"/>
                  <a:pt x="73952" y="16850"/>
                </a:cubicBezTo>
                <a:cubicBezTo>
                  <a:pt x="70535" y="16850"/>
                  <a:pt x="67416" y="18089"/>
                  <a:pt x="65018" y="20158"/>
                </a:cubicBezTo>
                <a:cubicBezTo>
                  <a:pt x="65222" y="19092"/>
                  <a:pt x="65347" y="17979"/>
                  <a:pt x="65347" y="16850"/>
                </a:cubicBezTo>
                <a:cubicBezTo>
                  <a:pt x="65347" y="7540"/>
                  <a:pt x="57792" y="0"/>
                  <a:pt x="48497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8" name="Google Shape;1698;p37">
            <a:extLst>
              <a:ext uri="{FF2B5EF4-FFF2-40B4-BE49-F238E27FC236}">
                <a16:creationId xmlns:a16="http://schemas.microsoft.com/office/drawing/2014/main" id="{56D1256C-186A-E86D-D3B0-68E26D864BD0}"/>
              </a:ext>
            </a:extLst>
          </p:cNvPr>
          <p:cNvSpPr/>
          <p:nvPr/>
        </p:nvSpPr>
        <p:spPr>
          <a:xfrm rot="5400000">
            <a:off x="4041574" y="1748928"/>
            <a:ext cx="629894" cy="1302200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99" name="Google Shape;1699;p37">
            <a:extLst>
              <a:ext uri="{FF2B5EF4-FFF2-40B4-BE49-F238E27FC236}">
                <a16:creationId xmlns:a16="http://schemas.microsoft.com/office/drawing/2014/main" id="{82FDE487-1F32-FE17-8E56-DEBB6D33B019}"/>
              </a:ext>
            </a:extLst>
          </p:cNvPr>
          <p:cNvSpPr/>
          <p:nvPr/>
        </p:nvSpPr>
        <p:spPr>
          <a:xfrm rot="5400000">
            <a:off x="5682778" y="1234463"/>
            <a:ext cx="647690" cy="2335626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0"/>
                </a:moveTo>
                <a:cubicBezTo>
                  <a:pt x="19315" y="0"/>
                  <a:pt x="14378" y="7706"/>
                  <a:pt x="12777" y="18313"/>
                </a:cubicBezTo>
                <a:lnTo>
                  <a:pt x="12810" y="18113"/>
                </a:lnTo>
                <a:cubicBezTo>
                  <a:pt x="10542" y="32857"/>
                  <a:pt x="6372" y="40462"/>
                  <a:pt x="1" y="40462"/>
                </a:cubicBezTo>
                <a:lnTo>
                  <a:pt x="1" y="40462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1" name="Google Shape;1701;p37">
            <a:extLst>
              <a:ext uri="{FF2B5EF4-FFF2-40B4-BE49-F238E27FC236}">
                <a16:creationId xmlns:a16="http://schemas.microsoft.com/office/drawing/2014/main" id="{A4FEFFB2-9905-3E85-ED51-D44C8AB933A2}"/>
              </a:ext>
            </a:extLst>
          </p:cNvPr>
          <p:cNvSpPr/>
          <p:nvPr/>
        </p:nvSpPr>
        <p:spPr>
          <a:xfrm rot="5400000">
            <a:off x="2658948" y="2371515"/>
            <a:ext cx="637251" cy="20434"/>
          </a:xfrm>
          <a:custGeom>
            <a:avLst/>
            <a:gdLst/>
            <a:ahLst/>
            <a:cxnLst/>
            <a:rect l="l" t="t" r="r" b="b"/>
            <a:pathLst>
              <a:path w="25153" h="40463" fill="none" extrusionOk="0">
                <a:moveTo>
                  <a:pt x="25152" y="40463"/>
                </a:moveTo>
                <a:cubicBezTo>
                  <a:pt x="19315" y="40463"/>
                  <a:pt x="14378" y="32724"/>
                  <a:pt x="12777" y="22150"/>
                </a:cubicBezTo>
                <a:lnTo>
                  <a:pt x="12810" y="22350"/>
                </a:lnTo>
                <a:cubicBezTo>
                  <a:pt x="10542" y="7606"/>
                  <a:pt x="6372" y="1"/>
                  <a:pt x="1" y="1"/>
                </a:cubicBezTo>
                <a:lnTo>
                  <a:pt x="1" y="1"/>
                </a:lnTo>
              </a:path>
            </a:pathLst>
          </a:custGeom>
          <a:noFill/>
          <a:ln w="19050" cap="rnd" cmpd="sng">
            <a:solidFill>
              <a:schemeClr val="accent6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02" name="Google Shape;1702;p37">
            <a:extLst>
              <a:ext uri="{FF2B5EF4-FFF2-40B4-BE49-F238E27FC236}">
                <a16:creationId xmlns:a16="http://schemas.microsoft.com/office/drawing/2014/main" id="{4E99506E-ABA6-28E7-E363-07CC115CA207}"/>
              </a:ext>
            </a:extLst>
          </p:cNvPr>
          <p:cNvSpPr txBox="1"/>
          <p:nvPr/>
        </p:nvSpPr>
        <p:spPr>
          <a:xfrm>
            <a:off x="6601523" y="3995651"/>
            <a:ext cx="1590906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K8s Deploy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3" name="Google Shape;1703;p37">
            <a:extLst>
              <a:ext uri="{FF2B5EF4-FFF2-40B4-BE49-F238E27FC236}">
                <a16:creationId xmlns:a16="http://schemas.microsoft.com/office/drawing/2014/main" id="{98D393B2-9E59-FA29-CFE6-77855867205A}"/>
              </a:ext>
            </a:extLst>
          </p:cNvPr>
          <p:cNvSpPr txBox="1"/>
          <p:nvPr/>
        </p:nvSpPr>
        <p:spPr>
          <a:xfrm>
            <a:off x="2570777" y="3995650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>
              <a:defRPr/>
            </a:pPr>
            <a:r>
              <a:rPr lang="en-US" sz="1600" dirty="0"/>
              <a:t>Install and test 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4" name="Google Shape;1704;p37">
            <a:extLst>
              <a:ext uri="{FF2B5EF4-FFF2-40B4-BE49-F238E27FC236}">
                <a16:creationId xmlns:a16="http://schemas.microsoft.com/office/drawing/2014/main" id="{AAA61298-8DC9-011C-C684-CA4B5EA0AC4D}"/>
              </a:ext>
            </a:extLst>
          </p:cNvPr>
          <p:cNvSpPr txBox="1"/>
          <p:nvPr/>
        </p:nvSpPr>
        <p:spPr>
          <a:xfrm>
            <a:off x="4620397" y="4017606"/>
            <a:ext cx="12249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Build Docker Image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13" name="Google Shape;1713;p37">
            <a:extLst>
              <a:ext uri="{FF2B5EF4-FFF2-40B4-BE49-F238E27FC236}">
                <a16:creationId xmlns:a16="http://schemas.microsoft.com/office/drawing/2014/main" id="{30B72524-293A-9088-F1D1-FC3DCC95AECF}"/>
              </a:ext>
            </a:extLst>
          </p:cNvPr>
          <p:cNvGrpSpPr/>
          <p:nvPr/>
        </p:nvGrpSpPr>
        <p:grpSpPr>
          <a:xfrm>
            <a:off x="2839365" y="2849544"/>
            <a:ext cx="320165" cy="317502"/>
            <a:chOff x="2139425" y="2682250"/>
            <a:chExt cx="298550" cy="296150"/>
          </a:xfrm>
        </p:grpSpPr>
        <p:sp>
          <p:nvSpPr>
            <p:cNvPr id="1714" name="Google Shape;1714;p37">
              <a:extLst>
                <a:ext uri="{FF2B5EF4-FFF2-40B4-BE49-F238E27FC236}">
                  <a16:creationId xmlns:a16="http://schemas.microsoft.com/office/drawing/2014/main" id="{36000FF4-DD54-76CB-6DD0-AC4EA99F4323}"/>
                </a:ext>
              </a:extLst>
            </p:cNvPr>
            <p:cNvSpPr/>
            <p:nvPr/>
          </p:nvSpPr>
          <p:spPr>
            <a:xfrm>
              <a:off x="2139425" y="2787000"/>
              <a:ext cx="159125" cy="191400"/>
            </a:xfrm>
            <a:custGeom>
              <a:avLst/>
              <a:gdLst/>
              <a:ahLst/>
              <a:cxnLst/>
              <a:rect l="l" t="t" r="r" b="b"/>
              <a:pathLst>
                <a:path w="6365" h="7656" extrusionOk="0">
                  <a:moveTo>
                    <a:pt x="3214" y="630"/>
                  </a:moveTo>
                  <a:cubicBezTo>
                    <a:pt x="3813" y="630"/>
                    <a:pt x="4286" y="1103"/>
                    <a:pt x="4286" y="1670"/>
                  </a:cubicBezTo>
                  <a:cubicBezTo>
                    <a:pt x="4286" y="2206"/>
                    <a:pt x="3813" y="2678"/>
                    <a:pt x="3214" y="2678"/>
                  </a:cubicBezTo>
                  <a:cubicBezTo>
                    <a:pt x="2647" y="2678"/>
                    <a:pt x="2175" y="2206"/>
                    <a:pt x="2175" y="1670"/>
                  </a:cubicBezTo>
                  <a:cubicBezTo>
                    <a:pt x="2175" y="1166"/>
                    <a:pt x="2647" y="630"/>
                    <a:pt x="3214" y="630"/>
                  </a:cubicBezTo>
                  <a:close/>
                  <a:moveTo>
                    <a:pt x="3183" y="3403"/>
                  </a:moveTo>
                  <a:cubicBezTo>
                    <a:pt x="4538" y="3403"/>
                    <a:pt x="5609" y="4506"/>
                    <a:pt x="5609" y="5829"/>
                  </a:cubicBezTo>
                  <a:lnTo>
                    <a:pt x="5609" y="6931"/>
                  </a:lnTo>
                  <a:lnTo>
                    <a:pt x="757" y="6931"/>
                  </a:lnTo>
                  <a:lnTo>
                    <a:pt x="757" y="5829"/>
                  </a:lnTo>
                  <a:cubicBezTo>
                    <a:pt x="757" y="4506"/>
                    <a:pt x="1860" y="3403"/>
                    <a:pt x="3183" y="3403"/>
                  </a:cubicBezTo>
                  <a:close/>
                  <a:moveTo>
                    <a:pt x="3183" y="0"/>
                  </a:moveTo>
                  <a:cubicBezTo>
                    <a:pt x="2238" y="0"/>
                    <a:pt x="1419" y="788"/>
                    <a:pt x="1419" y="1733"/>
                  </a:cubicBezTo>
                  <a:cubicBezTo>
                    <a:pt x="1419" y="2206"/>
                    <a:pt x="1608" y="2678"/>
                    <a:pt x="1954" y="2993"/>
                  </a:cubicBezTo>
                  <a:cubicBezTo>
                    <a:pt x="820" y="3466"/>
                    <a:pt x="1" y="4569"/>
                    <a:pt x="1" y="5892"/>
                  </a:cubicBezTo>
                  <a:lnTo>
                    <a:pt x="1" y="7309"/>
                  </a:lnTo>
                  <a:cubicBezTo>
                    <a:pt x="64" y="7498"/>
                    <a:pt x="222" y="7656"/>
                    <a:pt x="442" y="7656"/>
                  </a:cubicBezTo>
                  <a:lnTo>
                    <a:pt x="6018" y="7656"/>
                  </a:lnTo>
                  <a:cubicBezTo>
                    <a:pt x="6207" y="7656"/>
                    <a:pt x="6365" y="7498"/>
                    <a:pt x="6365" y="7309"/>
                  </a:cubicBezTo>
                  <a:lnTo>
                    <a:pt x="6365" y="5892"/>
                  </a:lnTo>
                  <a:cubicBezTo>
                    <a:pt x="6365" y="4569"/>
                    <a:pt x="5546" y="3466"/>
                    <a:pt x="4412" y="2993"/>
                  </a:cubicBezTo>
                  <a:cubicBezTo>
                    <a:pt x="4758" y="2647"/>
                    <a:pt x="4947" y="2206"/>
                    <a:pt x="4947" y="1733"/>
                  </a:cubicBezTo>
                  <a:cubicBezTo>
                    <a:pt x="4947" y="788"/>
                    <a:pt x="4160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7">
              <a:extLst>
                <a:ext uri="{FF2B5EF4-FFF2-40B4-BE49-F238E27FC236}">
                  <a16:creationId xmlns:a16="http://schemas.microsoft.com/office/drawing/2014/main" id="{D390263D-65F1-D263-1345-C1EAA4846E05}"/>
                </a:ext>
              </a:extLst>
            </p:cNvPr>
            <p:cNvSpPr/>
            <p:nvPr/>
          </p:nvSpPr>
          <p:spPr>
            <a:xfrm>
              <a:off x="2280425" y="2682250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82" y="662"/>
                  </a:moveTo>
                  <a:cubicBezTo>
                    <a:pt x="4506" y="662"/>
                    <a:pt x="5608" y="1764"/>
                    <a:pt x="5608" y="3088"/>
                  </a:cubicBezTo>
                  <a:cubicBezTo>
                    <a:pt x="5577" y="4442"/>
                    <a:pt x="4474" y="5545"/>
                    <a:pt x="3151" y="5545"/>
                  </a:cubicBezTo>
                  <a:cubicBezTo>
                    <a:pt x="2710" y="5545"/>
                    <a:pt x="2300" y="5419"/>
                    <a:pt x="1954" y="5230"/>
                  </a:cubicBezTo>
                  <a:cubicBezTo>
                    <a:pt x="1891" y="5198"/>
                    <a:pt x="1796" y="5198"/>
                    <a:pt x="1733" y="5198"/>
                  </a:cubicBezTo>
                  <a:lnTo>
                    <a:pt x="946" y="5388"/>
                  </a:lnTo>
                  <a:lnTo>
                    <a:pt x="1166" y="4663"/>
                  </a:lnTo>
                  <a:cubicBezTo>
                    <a:pt x="1198" y="4568"/>
                    <a:pt x="1166" y="4474"/>
                    <a:pt x="1135" y="4411"/>
                  </a:cubicBezTo>
                  <a:cubicBezTo>
                    <a:pt x="883" y="4001"/>
                    <a:pt x="725" y="3560"/>
                    <a:pt x="725" y="3088"/>
                  </a:cubicBezTo>
                  <a:cubicBezTo>
                    <a:pt x="725" y="1764"/>
                    <a:pt x="1828" y="662"/>
                    <a:pt x="3182" y="662"/>
                  </a:cubicBezTo>
                  <a:close/>
                  <a:moveTo>
                    <a:pt x="3151" y="0"/>
                  </a:moveTo>
                  <a:cubicBezTo>
                    <a:pt x="1418" y="0"/>
                    <a:pt x="32" y="1418"/>
                    <a:pt x="32" y="3088"/>
                  </a:cubicBezTo>
                  <a:cubicBezTo>
                    <a:pt x="32" y="3655"/>
                    <a:pt x="158" y="4159"/>
                    <a:pt x="410" y="4631"/>
                  </a:cubicBezTo>
                  <a:lnTo>
                    <a:pt x="32" y="5766"/>
                  </a:lnTo>
                  <a:cubicBezTo>
                    <a:pt x="0" y="5892"/>
                    <a:pt x="32" y="6018"/>
                    <a:pt x="95" y="6144"/>
                  </a:cubicBezTo>
                  <a:cubicBezTo>
                    <a:pt x="189" y="6207"/>
                    <a:pt x="315" y="6238"/>
                    <a:pt x="473" y="6238"/>
                  </a:cubicBezTo>
                  <a:lnTo>
                    <a:pt x="1765" y="5923"/>
                  </a:lnTo>
                  <a:cubicBezTo>
                    <a:pt x="2206" y="6175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51"/>
                  </a:cubicBezTo>
                  <a:cubicBezTo>
                    <a:pt x="6238" y="1418"/>
                    <a:pt x="4884" y="0"/>
                    <a:pt x="3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7">
              <a:extLst>
                <a:ext uri="{FF2B5EF4-FFF2-40B4-BE49-F238E27FC236}">
                  <a16:creationId xmlns:a16="http://schemas.microsoft.com/office/drawing/2014/main" id="{73CE3B0A-1D20-1941-64C8-842314ABD1E9}"/>
                </a:ext>
              </a:extLst>
            </p:cNvPr>
            <p:cNvSpPr/>
            <p:nvPr/>
          </p:nvSpPr>
          <p:spPr>
            <a:xfrm>
              <a:off x="2349725" y="2725550"/>
              <a:ext cx="18150" cy="17375"/>
            </a:xfrm>
            <a:custGeom>
              <a:avLst/>
              <a:gdLst/>
              <a:ahLst/>
              <a:cxnLst/>
              <a:rect l="l" t="t" r="r" b="b"/>
              <a:pathLst>
                <a:path w="726" h="695" extrusionOk="0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8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7">
              <a:extLst>
                <a:ext uri="{FF2B5EF4-FFF2-40B4-BE49-F238E27FC236}">
                  <a16:creationId xmlns:a16="http://schemas.microsoft.com/office/drawing/2014/main" id="{4C0EEC09-6FD9-0AC5-E956-7CAF9B26DE15}"/>
                </a:ext>
              </a:extLst>
            </p:cNvPr>
            <p:cNvSpPr/>
            <p:nvPr/>
          </p:nvSpPr>
          <p:spPr>
            <a:xfrm>
              <a:off x="2349725" y="27515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79" y="1"/>
                  </a:moveTo>
                  <a:cubicBezTo>
                    <a:pt x="158" y="1"/>
                    <a:pt x="1" y="158"/>
                    <a:pt x="1" y="379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79" y="2111"/>
                  </a:cubicBezTo>
                  <a:cubicBezTo>
                    <a:pt x="568" y="2111"/>
                    <a:pt x="725" y="1954"/>
                    <a:pt x="725" y="1733"/>
                  </a:cubicBezTo>
                  <a:lnTo>
                    <a:pt x="725" y="379"/>
                  </a:ln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37">
            <a:extLst>
              <a:ext uri="{FF2B5EF4-FFF2-40B4-BE49-F238E27FC236}">
                <a16:creationId xmlns:a16="http://schemas.microsoft.com/office/drawing/2014/main" id="{4A217BB6-4501-0625-4526-876EA2009FF5}"/>
              </a:ext>
            </a:extLst>
          </p:cNvPr>
          <p:cNvGrpSpPr/>
          <p:nvPr/>
        </p:nvGrpSpPr>
        <p:grpSpPr>
          <a:xfrm>
            <a:off x="4901985" y="2892242"/>
            <a:ext cx="310343" cy="309462"/>
            <a:chOff x="-937025" y="2064750"/>
            <a:chExt cx="292225" cy="291450"/>
          </a:xfrm>
        </p:grpSpPr>
        <p:sp>
          <p:nvSpPr>
            <p:cNvPr id="1719" name="Google Shape;1719;p37">
              <a:extLst>
                <a:ext uri="{FF2B5EF4-FFF2-40B4-BE49-F238E27FC236}">
                  <a16:creationId xmlns:a16="http://schemas.microsoft.com/office/drawing/2014/main" id="{DD5E3A36-4A10-4A07-2CB8-2BD297BE167A}"/>
                </a:ext>
              </a:extLst>
            </p:cNvPr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7">
              <a:extLst>
                <a:ext uri="{FF2B5EF4-FFF2-40B4-BE49-F238E27FC236}">
                  <a16:creationId xmlns:a16="http://schemas.microsoft.com/office/drawing/2014/main" id="{C4ADF2F2-A141-45D6-8D9F-F049064FE377}"/>
                </a:ext>
              </a:extLst>
            </p:cNvPr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7">
              <a:extLst>
                <a:ext uri="{FF2B5EF4-FFF2-40B4-BE49-F238E27FC236}">
                  <a16:creationId xmlns:a16="http://schemas.microsoft.com/office/drawing/2014/main" id="{23979777-2F5D-4010-4D96-886CA11A0DF3}"/>
                </a:ext>
              </a:extLst>
            </p:cNvPr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37">
            <a:extLst>
              <a:ext uri="{FF2B5EF4-FFF2-40B4-BE49-F238E27FC236}">
                <a16:creationId xmlns:a16="http://schemas.microsoft.com/office/drawing/2014/main" id="{3FFF6777-5B18-C914-9C97-59A011F827EB}"/>
              </a:ext>
            </a:extLst>
          </p:cNvPr>
          <p:cNvSpPr/>
          <p:nvPr/>
        </p:nvSpPr>
        <p:spPr>
          <a:xfrm>
            <a:off x="7054159" y="2881126"/>
            <a:ext cx="335368" cy="331705"/>
          </a:xfrm>
          <a:custGeom>
            <a:avLst/>
            <a:gdLst/>
            <a:ahLst/>
            <a:cxnLst/>
            <a:rect l="l" t="t" r="r" b="b"/>
            <a:pathLst>
              <a:path w="11816" h="11689" extrusionOk="0">
                <a:moveTo>
                  <a:pt x="7026" y="757"/>
                </a:moveTo>
                <a:lnTo>
                  <a:pt x="7026" y="2710"/>
                </a:lnTo>
                <a:lnTo>
                  <a:pt x="5829" y="2710"/>
                </a:lnTo>
                <a:cubicBezTo>
                  <a:pt x="5924" y="2332"/>
                  <a:pt x="6081" y="1954"/>
                  <a:pt x="6176" y="1702"/>
                </a:cubicBezTo>
                <a:cubicBezTo>
                  <a:pt x="6428" y="1229"/>
                  <a:pt x="6711" y="914"/>
                  <a:pt x="7026" y="757"/>
                </a:cubicBezTo>
                <a:close/>
                <a:moveTo>
                  <a:pt x="7688" y="757"/>
                </a:moveTo>
                <a:cubicBezTo>
                  <a:pt x="8003" y="914"/>
                  <a:pt x="8287" y="1229"/>
                  <a:pt x="8507" y="1702"/>
                </a:cubicBezTo>
                <a:cubicBezTo>
                  <a:pt x="8665" y="2017"/>
                  <a:pt x="8791" y="2364"/>
                  <a:pt x="8854" y="2710"/>
                </a:cubicBezTo>
                <a:lnTo>
                  <a:pt x="7688" y="2710"/>
                </a:lnTo>
                <a:lnTo>
                  <a:pt x="7688" y="757"/>
                </a:lnTo>
                <a:close/>
                <a:moveTo>
                  <a:pt x="8917" y="977"/>
                </a:moveTo>
                <a:cubicBezTo>
                  <a:pt x="9704" y="1387"/>
                  <a:pt x="10334" y="1954"/>
                  <a:pt x="10712" y="2710"/>
                </a:cubicBezTo>
                <a:lnTo>
                  <a:pt x="9578" y="2710"/>
                </a:lnTo>
                <a:cubicBezTo>
                  <a:pt x="9452" y="2206"/>
                  <a:pt x="9295" y="1765"/>
                  <a:pt x="9106" y="1387"/>
                </a:cubicBezTo>
                <a:cubicBezTo>
                  <a:pt x="9011" y="1261"/>
                  <a:pt x="8948" y="1103"/>
                  <a:pt x="8917" y="977"/>
                </a:cubicBezTo>
                <a:close/>
                <a:moveTo>
                  <a:pt x="5798" y="1009"/>
                </a:moveTo>
                <a:lnTo>
                  <a:pt x="5798" y="1009"/>
                </a:lnTo>
                <a:cubicBezTo>
                  <a:pt x="5703" y="1135"/>
                  <a:pt x="5640" y="1261"/>
                  <a:pt x="5609" y="1418"/>
                </a:cubicBezTo>
                <a:cubicBezTo>
                  <a:pt x="5388" y="1796"/>
                  <a:pt x="5231" y="2269"/>
                  <a:pt x="5136" y="2742"/>
                </a:cubicBezTo>
                <a:lnTo>
                  <a:pt x="3970" y="2742"/>
                </a:lnTo>
                <a:cubicBezTo>
                  <a:pt x="4380" y="1954"/>
                  <a:pt x="5042" y="1387"/>
                  <a:pt x="5798" y="1009"/>
                </a:cubicBezTo>
                <a:close/>
                <a:moveTo>
                  <a:pt x="5010" y="3435"/>
                </a:moveTo>
                <a:cubicBezTo>
                  <a:pt x="4978" y="3750"/>
                  <a:pt x="4915" y="4096"/>
                  <a:pt x="4915" y="4443"/>
                </a:cubicBezTo>
                <a:cubicBezTo>
                  <a:pt x="4978" y="4789"/>
                  <a:pt x="4978" y="5167"/>
                  <a:pt x="5010" y="5482"/>
                </a:cubicBezTo>
                <a:lnTo>
                  <a:pt x="3718" y="5482"/>
                </a:lnTo>
                <a:cubicBezTo>
                  <a:pt x="3624" y="5167"/>
                  <a:pt x="3561" y="4789"/>
                  <a:pt x="3561" y="4443"/>
                </a:cubicBezTo>
                <a:cubicBezTo>
                  <a:pt x="3561" y="4096"/>
                  <a:pt x="3592" y="3750"/>
                  <a:pt x="3718" y="3435"/>
                </a:cubicBezTo>
                <a:close/>
                <a:moveTo>
                  <a:pt x="7026" y="3435"/>
                </a:moveTo>
                <a:lnTo>
                  <a:pt x="7026" y="5482"/>
                </a:lnTo>
                <a:lnTo>
                  <a:pt x="5703" y="5482"/>
                </a:lnTo>
                <a:cubicBezTo>
                  <a:pt x="5672" y="5136"/>
                  <a:pt x="5640" y="4789"/>
                  <a:pt x="5640" y="4443"/>
                </a:cubicBezTo>
                <a:cubicBezTo>
                  <a:pt x="5640" y="4096"/>
                  <a:pt x="5672" y="3718"/>
                  <a:pt x="5703" y="3435"/>
                </a:cubicBezTo>
                <a:close/>
                <a:moveTo>
                  <a:pt x="8980" y="3435"/>
                </a:moveTo>
                <a:cubicBezTo>
                  <a:pt x="9011" y="3750"/>
                  <a:pt x="9074" y="4096"/>
                  <a:pt x="9074" y="4443"/>
                </a:cubicBezTo>
                <a:cubicBezTo>
                  <a:pt x="9074" y="4789"/>
                  <a:pt x="9011" y="5167"/>
                  <a:pt x="8980" y="5482"/>
                </a:cubicBezTo>
                <a:lnTo>
                  <a:pt x="7688" y="5482"/>
                </a:lnTo>
                <a:lnTo>
                  <a:pt x="7688" y="3435"/>
                </a:lnTo>
                <a:close/>
                <a:moveTo>
                  <a:pt x="10996" y="3435"/>
                </a:moveTo>
                <a:cubicBezTo>
                  <a:pt x="11059" y="3750"/>
                  <a:pt x="11153" y="4096"/>
                  <a:pt x="11153" y="4443"/>
                </a:cubicBezTo>
                <a:cubicBezTo>
                  <a:pt x="11153" y="4789"/>
                  <a:pt x="11122" y="5167"/>
                  <a:pt x="10996" y="5482"/>
                </a:cubicBezTo>
                <a:lnTo>
                  <a:pt x="9704" y="5482"/>
                </a:lnTo>
                <a:cubicBezTo>
                  <a:pt x="9736" y="5136"/>
                  <a:pt x="9767" y="4789"/>
                  <a:pt x="9767" y="4443"/>
                </a:cubicBezTo>
                <a:cubicBezTo>
                  <a:pt x="9736" y="4096"/>
                  <a:pt x="9736" y="3750"/>
                  <a:pt x="9704" y="3435"/>
                </a:cubicBezTo>
                <a:close/>
                <a:moveTo>
                  <a:pt x="5136" y="6144"/>
                </a:moveTo>
                <a:cubicBezTo>
                  <a:pt x="5231" y="6648"/>
                  <a:pt x="5388" y="7089"/>
                  <a:pt x="5609" y="7467"/>
                </a:cubicBezTo>
                <a:cubicBezTo>
                  <a:pt x="5672" y="7593"/>
                  <a:pt x="5766" y="7751"/>
                  <a:pt x="5798" y="7877"/>
                </a:cubicBezTo>
                <a:cubicBezTo>
                  <a:pt x="5042" y="7530"/>
                  <a:pt x="4380" y="6932"/>
                  <a:pt x="3970" y="6144"/>
                </a:cubicBezTo>
                <a:close/>
                <a:moveTo>
                  <a:pt x="10712" y="6144"/>
                </a:moveTo>
                <a:cubicBezTo>
                  <a:pt x="10334" y="6932"/>
                  <a:pt x="9704" y="7530"/>
                  <a:pt x="8917" y="7877"/>
                </a:cubicBezTo>
                <a:cubicBezTo>
                  <a:pt x="8980" y="7751"/>
                  <a:pt x="9074" y="7625"/>
                  <a:pt x="9106" y="7467"/>
                </a:cubicBezTo>
                <a:cubicBezTo>
                  <a:pt x="9295" y="7089"/>
                  <a:pt x="9452" y="6617"/>
                  <a:pt x="9578" y="6144"/>
                </a:cubicBezTo>
                <a:close/>
                <a:moveTo>
                  <a:pt x="7026" y="6144"/>
                </a:moveTo>
                <a:lnTo>
                  <a:pt x="7026" y="8097"/>
                </a:lnTo>
                <a:cubicBezTo>
                  <a:pt x="6743" y="7940"/>
                  <a:pt x="6428" y="7625"/>
                  <a:pt x="6239" y="7152"/>
                </a:cubicBezTo>
                <a:cubicBezTo>
                  <a:pt x="6081" y="6837"/>
                  <a:pt x="5955" y="6491"/>
                  <a:pt x="5861" y="6144"/>
                </a:cubicBezTo>
                <a:close/>
                <a:moveTo>
                  <a:pt x="8854" y="6144"/>
                </a:moveTo>
                <a:cubicBezTo>
                  <a:pt x="8791" y="6522"/>
                  <a:pt x="8633" y="6900"/>
                  <a:pt x="8507" y="7152"/>
                </a:cubicBezTo>
                <a:cubicBezTo>
                  <a:pt x="8287" y="7688"/>
                  <a:pt x="8003" y="8003"/>
                  <a:pt x="7688" y="8097"/>
                </a:cubicBezTo>
                <a:lnTo>
                  <a:pt x="7688" y="6144"/>
                </a:lnTo>
                <a:close/>
                <a:moveTo>
                  <a:pt x="2726" y="8759"/>
                </a:moveTo>
                <a:cubicBezTo>
                  <a:pt x="2813" y="8759"/>
                  <a:pt x="2899" y="8790"/>
                  <a:pt x="2962" y="8853"/>
                </a:cubicBezTo>
                <a:cubicBezTo>
                  <a:pt x="3088" y="8980"/>
                  <a:pt x="3088" y="9169"/>
                  <a:pt x="2962" y="9326"/>
                </a:cubicBezTo>
                <a:lnTo>
                  <a:pt x="1387" y="10901"/>
                </a:lnTo>
                <a:cubicBezTo>
                  <a:pt x="1324" y="10964"/>
                  <a:pt x="1237" y="10996"/>
                  <a:pt x="1151" y="10996"/>
                </a:cubicBezTo>
                <a:cubicBezTo>
                  <a:pt x="1064" y="10996"/>
                  <a:pt x="977" y="10964"/>
                  <a:pt x="914" y="10901"/>
                </a:cubicBezTo>
                <a:cubicBezTo>
                  <a:pt x="788" y="10775"/>
                  <a:pt x="788" y="10555"/>
                  <a:pt x="914" y="10429"/>
                </a:cubicBezTo>
                <a:lnTo>
                  <a:pt x="2490" y="8853"/>
                </a:lnTo>
                <a:cubicBezTo>
                  <a:pt x="2553" y="8790"/>
                  <a:pt x="2639" y="8759"/>
                  <a:pt x="2726" y="8759"/>
                </a:cubicBezTo>
                <a:close/>
                <a:moveTo>
                  <a:pt x="7373" y="1"/>
                </a:moveTo>
                <a:cubicBezTo>
                  <a:pt x="4915" y="1"/>
                  <a:pt x="2931" y="1985"/>
                  <a:pt x="2931" y="4443"/>
                </a:cubicBezTo>
                <a:cubicBezTo>
                  <a:pt x="2931" y="5514"/>
                  <a:pt x="3309" y="6522"/>
                  <a:pt x="4002" y="7310"/>
                </a:cubicBezTo>
                <a:lnTo>
                  <a:pt x="3151" y="8160"/>
                </a:lnTo>
                <a:cubicBezTo>
                  <a:pt x="3011" y="8079"/>
                  <a:pt x="2858" y="8040"/>
                  <a:pt x="2705" y="8040"/>
                </a:cubicBezTo>
                <a:cubicBezTo>
                  <a:pt x="2445" y="8040"/>
                  <a:pt x="2184" y="8151"/>
                  <a:pt x="1986" y="8349"/>
                </a:cubicBezTo>
                <a:lnTo>
                  <a:pt x="410" y="9925"/>
                </a:lnTo>
                <a:cubicBezTo>
                  <a:pt x="1" y="10303"/>
                  <a:pt x="1" y="10996"/>
                  <a:pt x="410" y="11374"/>
                </a:cubicBezTo>
                <a:cubicBezTo>
                  <a:pt x="599" y="11563"/>
                  <a:pt x="883" y="11689"/>
                  <a:pt x="1103" y="11689"/>
                </a:cubicBezTo>
                <a:cubicBezTo>
                  <a:pt x="1387" y="11689"/>
                  <a:pt x="1607" y="11563"/>
                  <a:pt x="1828" y="11374"/>
                </a:cubicBezTo>
                <a:lnTo>
                  <a:pt x="3403" y="9799"/>
                </a:lnTo>
                <a:cubicBezTo>
                  <a:pt x="3718" y="9484"/>
                  <a:pt x="3781" y="9011"/>
                  <a:pt x="3592" y="8633"/>
                </a:cubicBezTo>
                <a:lnTo>
                  <a:pt x="4411" y="7782"/>
                </a:lnTo>
                <a:cubicBezTo>
                  <a:pt x="5199" y="8444"/>
                  <a:pt x="6207" y="8853"/>
                  <a:pt x="7278" y="8853"/>
                </a:cubicBezTo>
                <a:cubicBezTo>
                  <a:pt x="7298" y="8854"/>
                  <a:pt x="7318" y="8854"/>
                  <a:pt x="7338" y="8854"/>
                </a:cubicBezTo>
                <a:cubicBezTo>
                  <a:pt x="9830" y="8854"/>
                  <a:pt x="11815" y="6881"/>
                  <a:pt x="11815" y="4443"/>
                </a:cubicBezTo>
                <a:cubicBezTo>
                  <a:pt x="11815" y="2017"/>
                  <a:pt x="9799" y="1"/>
                  <a:pt x="737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5" name="Google Shape;1725;p37">
            <a:extLst>
              <a:ext uri="{FF2B5EF4-FFF2-40B4-BE49-F238E27FC236}">
                <a16:creationId xmlns:a16="http://schemas.microsoft.com/office/drawing/2014/main" id="{0851EA22-D4DE-3A1E-B537-3712CD977D25}"/>
              </a:ext>
            </a:extLst>
          </p:cNvPr>
          <p:cNvSpPr/>
          <p:nvPr/>
        </p:nvSpPr>
        <p:spPr>
          <a:xfrm>
            <a:off x="2582514" y="3520736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45BFDE"/>
              </a:gs>
              <a:gs pos="100000">
                <a:srgbClr val="1E6E8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6" name="Google Shape;1726;p37">
            <a:extLst>
              <a:ext uri="{FF2B5EF4-FFF2-40B4-BE49-F238E27FC236}">
                <a16:creationId xmlns:a16="http://schemas.microsoft.com/office/drawing/2014/main" id="{4533F307-F38B-FD33-CC2A-35C0492B38AA}"/>
              </a:ext>
            </a:extLst>
          </p:cNvPr>
          <p:cNvSpPr/>
          <p:nvPr/>
        </p:nvSpPr>
        <p:spPr>
          <a:xfrm>
            <a:off x="4629747" y="3542692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27" name="Google Shape;1727;p37">
            <a:extLst>
              <a:ext uri="{FF2B5EF4-FFF2-40B4-BE49-F238E27FC236}">
                <a16:creationId xmlns:a16="http://schemas.microsoft.com/office/drawing/2014/main" id="{4470EE6C-F62F-C7FE-A358-262F32D08A02}"/>
              </a:ext>
            </a:extLst>
          </p:cNvPr>
          <p:cNvSpPr/>
          <p:nvPr/>
        </p:nvSpPr>
        <p:spPr>
          <a:xfrm>
            <a:off x="6776336" y="3542692"/>
            <a:ext cx="1102200" cy="344100"/>
          </a:xfrm>
          <a:prstGeom prst="round2Diag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30" name="Google Shape;1730;p37">
            <a:extLst>
              <a:ext uri="{FF2B5EF4-FFF2-40B4-BE49-F238E27FC236}">
                <a16:creationId xmlns:a16="http://schemas.microsoft.com/office/drawing/2014/main" id="{F19320F4-A208-08AF-3A9F-4C0FBBF39554}"/>
              </a:ext>
            </a:extLst>
          </p:cNvPr>
          <p:cNvSpPr txBox="1"/>
          <p:nvPr/>
        </p:nvSpPr>
        <p:spPr>
          <a:xfrm>
            <a:off x="4683573" y="3534742"/>
            <a:ext cx="104837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Ops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1" name="Google Shape;1731;p37">
            <a:extLst>
              <a:ext uri="{FF2B5EF4-FFF2-40B4-BE49-F238E27FC236}">
                <a16:creationId xmlns:a16="http://schemas.microsoft.com/office/drawing/2014/main" id="{59E46DBD-62E5-F8F4-BA2A-8879E48294B5}"/>
              </a:ext>
            </a:extLst>
          </p:cNvPr>
          <p:cNvSpPr txBox="1"/>
          <p:nvPr/>
        </p:nvSpPr>
        <p:spPr>
          <a:xfrm>
            <a:off x="2646556" y="3512786"/>
            <a:ext cx="992628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2" name="Google Shape;1732;p37">
            <a:extLst>
              <a:ext uri="{FF2B5EF4-FFF2-40B4-BE49-F238E27FC236}">
                <a16:creationId xmlns:a16="http://schemas.microsoft.com/office/drawing/2014/main" id="{0478FE45-FFF7-F58C-C394-3DBE9375E55D}"/>
              </a:ext>
            </a:extLst>
          </p:cNvPr>
          <p:cNvSpPr txBox="1"/>
          <p:nvPr/>
        </p:nvSpPr>
        <p:spPr>
          <a:xfrm>
            <a:off x="6878836" y="3534742"/>
            <a:ext cx="866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Ops</a:t>
            </a: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3" name="Google Shape;1733;p37">
            <a:extLst>
              <a:ext uri="{FF2B5EF4-FFF2-40B4-BE49-F238E27FC236}">
                <a16:creationId xmlns:a16="http://schemas.microsoft.com/office/drawing/2014/main" id="{BD63645F-2606-45BB-5CC4-86168D126FCE}"/>
              </a:ext>
            </a:extLst>
          </p:cNvPr>
          <p:cNvSpPr txBox="1"/>
          <p:nvPr/>
        </p:nvSpPr>
        <p:spPr>
          <a:xfrm>
            <a:off x="3566462" y="1363156"/>
            <a:ext cx="93119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Dev &amp; Ops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1690;p37">
            <a:extLst>
              <a:ext uri="{FF2B5EF4-FFF2-40B4-BE49-F238E27FC236}">
                <a16:creationId xmlns:a16="http://schemas.microsoft.com/office/drawing/2014/main" id="{88A54191-E7CB-4FF0-80A7-B21BD6B7306E}"/>
              </a:ext>
            </a:extLst>
          </p:cNvPr>
          <p:cNvSpPr txBox="1">
            <a:spLocks/>
          </p:cNvSpPr>
          <p:nvPr/>
        </p:nvSpPr>
        <p:spPr>
          <a:xfrm>
            <a:off x="2570777" y="356459"/>
            <a:ext cx="307842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Fjalla One"/>
              <a:buNone/>
              <a:defRPr sz="52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ctr"/>
            <a:r>
              <a:rPr lang="en-US" sz="2400" dirty="0" err="1">
                <a:solidFill>
                  <a:schemeClr val="dk1"/>
                </a:solidFill>
                <a:latin typeface="Fira Sans Extra Condensed Medium"/>
                <a:sym typeface="Fira Sans Extra Condensed Medium"/>
              </a:rPr>
              <a:t>DevSecOps</a:t>
            </a:r>
            <a:endParaRPr lang="en-US" sz="2400" dirty="0">
              <a:solidFill>
                <a:schemeClr val="dk1"/>
              </a:solidFill>
              <a:latin typeface="Fira Sans Extra Condensed Medium"/>
              <a:sym typeface="Fira Sans Extra Condensed Medium"/>
            </a:endParaRPr>
          </a:p>
        </p:txBody>
      </p:sp>
      <p:grpSp>
        <p:nvGrpSpPr>
          <p:cNvPr id="6" name="Google Shape;176;p20">
            <a:extLst>
              <a:ext uri="{FF2B5EF4-FFF2-40B4-BE49-F238E27FC236}">
                <a16:creationId xmlns:a16="http://schemas.microsoft.com/office/drawing/2014/main" id="{CFFAA22D-FD59-4396-6CE5-95AB688C8E54}"/>
              </a:ext>
            </a:extLst>
          </p:cNvPr>
          <p:cNvGrpSpPr/>
          <p:nvPr/>
        </p:nvGrpSpPr>
        <p:grpSpPr>
          <a:xfrm>
            <a:off x="15053" y="2571750"/>
            <a:ext cx="2238366" cy="1820879"/>
            <a:chOff x="1462225" y="2192274"/>
            <a:chExt cx="2238366" cy="1820879"/>
          </a:xfrm>
        </p:grpSpPr>
        <p:sp>
          <p:nvSpPr>
            <p:cNvPr id="7" name="Google Shape;177;p20">
              <a:extLst>
                <a:ext uri="{FF2B5EF4-FFF2-40B4-BE49-F238E27FC236}">
                  <a16:creationId xmlns:a16="http://schemas.microsoft.com/office/drawing/2014/main" id="{4C3DBF9E-7B98-A578-E557-628276BB3E8D}"/>
                </a:ext>
              </a:extLst>
            </p:cNvPr>
            <p:cNvSpPr/>
            <p:nvPr/>
          </p:nvSpPr>
          <p:spPr>
            <a:xfrm>
              <a:off x="1462225" y="2192274"/>
              <a:ext cx="2225066" cy="1807940"/>
            </a:xfrm>
            <a:custGeom>
              <a:avLst/>
              <a:gdLst/>
              <a:ahLst/>
              <a:cxnLst/>
              <a:rect l="l" t="t" r="r" b="b"/>
              <a:pathLst>
                <a:path w="179477" h="145831" extrusionOk="0">
                  <a:moveTo>
                    <a:pt x="111799" y="0"/>
                  </a:moveTo>
                  <a:cubicBezTo>
                    <a:pt x="106504" y="0"/>
                    <a:pt x="100523" y="1666"/>
                    <a:pt x="94201" y="5204"/>
                  </a:cubicBezTo>
                  <a:cubicBezTo>
                    <a:pt x="83222" y="11321"/>
                    <a:pt x="73316" y="21821"/>
                    <a:pt x="66194" y="33827"/>
                  </a:cubicBezTo>
                  <a:cubicBezTo>
                    <a:pt x="65806" y="34489"/>
                    <a:pt x="65098" y="34946"/>
                    <a:pt x="64300" y="35037"/>
                  </a:cubicBezTo>
                  <a:cubicBezTo>
                    <a:pt x="60488" y="35516"/>
                    <a:pt x="56356" y="36908"/>
                    <a:pt x="52020" y="39328"/>
                  </a:cubicBezTo>
                  <a:cubicBezTo>
                    <a:pt x="35426" y="48595"/>
                    <a:pt x="21616" y="69549"/>
                    <a:pt x="18809" y="88608"/>
                  </a:cubicBezTo>
                  <a:cubicBezTo>
                    <a:pt x="18695" y="89361"/>
                    <a:pt x="18238" y="90023"/>
                    <a:pt x="17553" y="90411"/>
                  </a:cubicBezTo>
                  <a:lnTo>
                    <a:pt x="15408" y="91598"/>
                  </a:lnTo>
                  <a:cubicBezTo>
                    <a:pt x="6940" y="96323"/>
                    <a:pt x="1" y="109105"/>
                    <a:pt x="1" y="119992"/>
                  </a:cubicBezTo>
                  <a:cubicBezTo>
                    <a:pt x="1" y="126635"/>
                    <a:pt x="2580" y="131108"/>
                    <a:pt x="6506" y="132524"/>
                  </a:cubicBezTo>
                  <a:cubicBezTo>
                    <a:pt x="6985" y="132820"/>
                    <a:pt x="7487" y="133071"/>
                    <a:pt x="8035" y="133277"/>
                  </a:cubicBezTo>
                  <a:cubicBezTo>
                    <a:pt x="8515" y="133573"/>
                    <a:pt x="9017" y="133825"/>
                    <a:pt x="9542" y="134030"/>
                  </a:cubicBezTo>
                  <a:cubicBezTo>
                    <a:pt x="10021" y="134327"/>
                    <a:pt x="10546" y="134601"/>
                    <a:pt x="11071" y="134783"/>
                  </a:cubicBezTo>
                  <a:cubicBezTo>
                    <a:pt x="11550" y="135080"/>
                    <a:pt x="12052" y="135354"/>
                    <a:pt x="12600" y="135536"/>
                  </a:cubicBezTo>
                  <a:cubicBezTo>
                    <a:pt x="13080" y="135833"/>
                    <a:pt x="13582" y="136107"/>
                    <a:pt x="14130" y="136290"/>
                  </a:cubicBezTo>
                  <a:cubicBezTo>
                    <a:pt x="14609" y="136586"/>
                    <a:pt x="15111" y="136860"/>
                    <a:pt x="15636" y="137043"/>
                  </a:cubicBezTo>
                  <a:cubicBezTo>
                    <a:pt x="16115" y="137340"/>
                    <a:pt x="16640" y="137614"/>
                    <a:pt x="17165" y="137796"/>
                  </a:cubicBezTo>
                  <a:cubicBezTo>
                    <a:pt x="17645" y="138116"/>
                    <a:pt x="18147" y="138367"/>
                    <a:pt x="18695" y="138549"/>
                  </a:cubicBezTo>
                  <a:cubicBezTo>
                    <a:pt x="19174" y="138869"/>
                    <a:pt x="19676" y="139120"/>
                    <a:pt x="20224" y="139303"/>
                  </a:cubicBezTo>
                  <a:cubicBezTo>
                    <a:pt x="20703" y="139622"/>
                    <a:pt x="21205" y="139873"/>
                    <a:pt x="21730" y="140056"/>
                  </a:cubicBezTo>
                  <a:cubicBezTo>
                    <a:pt x="22210" y="140375"/>
                    <a:pt x="22735" y="140626"/>
                    <a:pt x="23260" y="140809"/>
                  </a:cubicBezTo>
                  <a:cubicBezTo>
                    <a:pt x="23739" y="141129"/>
                    <a:pt x="24241" y="141380"/>
                    <a:pt x="24789" y="141562"/>
                  </a:cubicBezTo>
                  <a:cubicBezTo>
                    <a:pt x="25268" y="141882"/>
                    <a:pt x="25770" y="142133"/>
                    <a:pt x="26318" y="142316"/>
                  </a:cubicBezTo>
                  <a:cubicBezTo>
                    <a:pt x="26798" y="142635"/>
                    <a:pt x="27300" y="142886"/>
                    <a:pt x="27825" y="143092"/>
                  </a:cubicBezTo>
                  <a:cubicBezTo>
                    <a:pt x="28304" y="143388"/>
                    <a:pt x="28829" y="143639"/>
                    <a:pt x="29354" y="143845"/>
                  </a:cubicBezTo>
                  <a:cubicBezTo>
                    <a:pt x="29833" y="144142"/>
                    <a:pt x="30336" y="144393"/>
                    <a:pt x="30883" y="144598"/>
                  </a:cubicBezTo>
                  <a:cubicBezTo>
                    <a:pt x="32162" y="145397"/>
                    <a:pt x="33622" y="145831"/>
                    <a:pt x="35220" y="145831"/>
                  </a:cubicBezTo>
                  <a:cubicBezTo>
                    <a:pt x="37092" y="145831"/>
                    <a:pt x="39146" y="145260"/>
                    <a:pt x="41315" y="144050"/>
                  </a:cubicBezTo>
                  <a:lnTo>
                    <a:pt x="155601" y="80368"/>
                  </a:lnTo>
                  <a:cubicBezTo>
                    <a:pt x="159299" y="78268"/>
                    <a:pt x="163978" y="75072"/>
                    <a:pt x="165895" y="72927"/>
                  </a:cubicBezTo>
                  <a:cubicBezTo>
                    <a:pt x="173861" y="64961"/>
                    <a:pt x="179476" y="53229"/>
                    <a:pt x="179476" y="43140"/>
                  </a:cubicBezTo>
                  <a:cubicBezTo>
                    <a:pt x="179476" y="35927"/>
                    <a:pt x="176600" y="31088"/>
                    <a:pt x="172035" y="29239"/>
                  </a:cubicBezTo>
                  <a:cubicBezTo>
                    <a:pt x="171556" y="28965"/>
                    <a:pt x="171031" y="28714"/>
                    <a:pt x="170506" y="28486"/>
                  </a:cubicBezTo>
                  <a:cubicBezTo>
                    <a:pt x="170026" y="28189"/>
                    <a:pt x="169524" y="27961"/>
                    <a:pt x="168976" y="27733"/>
                  </a:cubicBezTo>
                  <a:cubicBezTo>
                    <a:pt x="168497" y="27436"/>
                    <a:pt x="167995" y="27208"/>
                    <a:pt x="167470" y="26979"/>
                  </a:cubicBezTo>
                  <a:cubicBezTo>
                    <a:pt x="166991" y="26683"/>
                    <a:pt x="166466" y="26455"/>
                    <a:pt x="165941" y="26226"/>
                  </a:cubicBezTo>
                  <a:cubicBezTo>
                    <a:pt x="165461" y="25930"/>
                    <a:pt x="164936" y="25701"/>
                    <a:pt x="164411" y="25473"/>
                  </a:cubicBezTo>
                  <a:cubicBezTo>
                    <a:pt x="163932" y="25176"/>
                    <a:pt x="163430" y="24925"/>
                    <a:pt x="162882" y="24720"/>
                  </a:cubicBezTo>
                  <a:cubicBezTo>
                    <a:pt x="162403" y="24423"/>
                    <a:pt x="161901" y="24172"/>
                    <a:pt x="161376" y="23967"/>
                  </a:cubicBezTo>
                  <a:cubicBezTo>
                    <a:pt x="160896" y="23670"/>
                    <a:pt x="160371" y="23419"/>
                    <a:pt x="159846" y="23213"/>
                  </a:cubicBezTo>
                  <a:cubicBezTo>
                    <a:pt x="159367" y="22917"/>
                    <a:pt x="158842" y="22666"/>
                    <a:pt x="158317" y="22460"/>
                  </a:cubicBezTo>
                  <a:cubicBezTo>
                    <a:pt x="157838" y="22163"/>
                    <a:pt x="157336" y="21912"/>
                    <a:pt x="156788" y="21707"/>
                  </a:cubicBezTo>
                  <a:cubicBezTo>
                    <a:pt x="156308" y="21410"/>
                    <a:pt x="155806" y="21159"/>
                    <a:pt x="155281" y="20954"/>
                  </a:cubicBezTo>
                  <a:cubicBezTo>
                    <a:pt x="154802" y="20657"/>
                    <a:pt x="154277" y="20406"/>
                    <a:pt x="153752" y="20200"/>
                  </a:cubicBezTo>
                  <a:cubicBezTo>
                    <a:pt x="153638" y="20132"/>
                    <a:pt x="153524" y="20063"/>
                    <a:pt x="153410" y="20018"/>
                  </a:cubicBezTo>
                  <a:cubicBezTo>
                    <a:pt x="151469" y="17598"/>
                    <a:pt x="149073" y="15772"/>
                    <a:pt x="146334" y="14563"/>
                  </a:cubicBezTo>
                  <a:cubicBezTo>
                    <a:pt x="145832" y="14289"/>
                    <a:pt x="145329" y="14038"/>
                    <a:pt x="144804" y="13809"/>
                  </a:cubicBezTo>
                  <a:cubicBezTo>
                    <a:pt x="144302" y="13535"/>
                    <a:pt x="143800" y="13284"/>
                    <a:pt x="143275" y="13056"/>
                  </a:cubicBezTo>
                  <a:cubicBezTo>
                    <a:pt x="142796" y="12782"/>
                    <a:pt x="142271" y="12531"/>
                    <a:pt x="141746" y="12303"/>
                  </a:cubicBezTo>
                  <a:cubicBezTo>
                    <a:pt x="141267" y="12029"/>
                    <a:pt x="140764" y="11778"/>
                    <a:pt x="140239" y="11550"/>
                  </a:cubicBezTo>
                  <a:cubicBezTo>
                    <a:pt x="139737" y="11276"/>
                    <a:pt x="139235" y="11025"/>
                    <a:pt x="138710" y="10796"/>
                  </a:cubicBezTo>
                  <a:cubicBezTo>
                    <a:pt x="138208" y="10522"/>
                    <a:pt x="137706" y="10271"/>
                    <a:pt x="137181" y="10020"/>
                  </a:cubicBezTo>
                  <a:cubicBezTo>
                    <a:pt x="136701" y="9746"/>
                    <a:pt x="136177" y="9495"/>
                    <a:pt x="135652" y="9267"/>
                  </a:cubicBezTo>
                  <a:cubicBezTo>
                    <a:pt x="135172" y="8993"/>
                    <a:pt x="134670" y="8742"/>
                    <a:pt x="134145" y="8514"/>
                  </a:cubicBezTo>
                  <a:cubicBezTo>
                    <a:pt x="133643" y="8240"/>
                    <a:pt x="133141" y="7989"/>
                    <a:pt x="132616" y="7761"/>
                  </a:cubicBezTo>
                  <a:cubicBezTo>
                    <a:pt x="132114" y="7487"/>
                    <a:pt x="131611" y="7236"/>
                    <a:pt x="131086" y="7007"/>
                  </a:cubicBezTo>
                  <a:cubicBezTo>
                    <a:pt x="130607" y="6733"/>
                    <a:pt x="130082" y="6482"/>
                    <a:pt x="129557" y="6254"/>
                  </a:cubicBezTo>
                  <a:cubicBezTo>
                    <a:pt x="129078" y="5980"/>
                    <a:pt x="128576" y="5729"/>
                    <a:pt x="128051" y="5501"/>
                  </a:cubicBezTo>
                  <a:cubicBezTo>
                    <a:pt x="127549" y="5227"/>
                    <a:pt x="127046" y="4976"/>
                    <a:pt x="126521" y="4748"/>
                  </a:cubicBezTo>
                  <a:cubicBezTo>
                    <a:pt x="126019" y="4474"/>
                    <a:pt x="125517" y="4223"/>
                    <a:pt x="124992" y="3994"/>
                  </a:cubicBezTo>
                  <a:cubicBezTo>
                    <a:pt x="124513" y="3721"/>
                    <a:pt x="123988" y="3469"/>
                    <a:pt x="123486" y="3241"/>
                  </a:cubicBezTo>
                  <a:cubicBezTo>
                    <a:pt x="122983" y="2967"/>
                    <a:pt x="122481" y="2716"/>
                    <a:pt x="121956" y="2488"/>
                  </a:cubicBezTo>
                  <a:cubicBezTo>
                    <a:pt x="118989" y="845"/>
                    <a:pt x="115565" y="0"/>
                    <a:pt x="111799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8;p20">
              <a:extLst>
                <a:ext uri="{FF2B5EF4-FFF2-40B4-BE49-F238E27FC236}">
                  <a16:creationId xmlns:a16="http://schemas.microsoft.com/office/drawing/2014/main" id="{19C48B3F-47A6-5E65-33D1-265F5E84D00C}"/>
                </a:ext>
              </a:extLst>
            </p:cNvPr>
            <p:cNvSpPr/>
            <p:nvPr/>
          </p:nvSpPr>
          <p:spPr>
            <a:xfrm>
              <a:off x="1767288" y="2338734"/>
              <a:ext cx="1933303" cy="1674419"/>
            </a:xfrm>
            <a:custGeom>
              <a:avLst/>
              <a:gdLst/>
              <a:ahLst/>
              <a:cxnLst/>
              <a:rect l="l" t="t" r="r" b="b"/>
              <a:pathLst>
                <a:path w="155943" h="135061" extrusionOk="0">
                  <a:moveTo>
                    <a:pt x="113514" y="0"/>
                  </a:moveTo>
                  <a:cubicBezTo>
                    <a:pt x="108140" y="0"/>
                    <a:pt x="102069" y="1698"/>
                    <a:pt x="95638" y="5283"/>
                  </a:cubicBezTo>
                  <a:cubicBezTo>
                    <a:pt x="84523" y="11492"/>
                    <a:pt x="74457" y="22151"/>
                    <a:pt x="67221" y="34340"/>
                  </a:cubicBezTo>
                  <a:cubicBezTo>
                    <a:pt x="66810" y="35024"/>
                    <a:pt x="66102" y="35481"/>
                    <a:pt x="65281" y="35572"/>
                  </a:cubicBezTo>
                  <a:cubicBezTo>
                    <a:pt x="61423" y="36052"/>
                    <a:pt x="57223" y="37490"/>
                    <a:pt x="52818" y="39932"/>
                  </a:cubicBezTo>
                  <a:cubicBezTo>
                    <a:pt x="35973" y="49336"/>
                    <a:pt x="21958" y="70632"/>
                    <a:pt x="19105" y="89965"/>
                  </a:cubicBezTo>
                  <a:cubicBezTo>
                    <a:pt x="18991" y="90741"/>
                    <a:pt x="18512" y="91403"/>
                    <a:pt x="17827" y="91791"/>
                  </a:cubicBezTo>
                  <a:lnTo>
                    <a:pt x="15636" y="93023"/>
                  </a:lnTo>
                  <a:cubicBezTo>
                    <a:pt x="7053" y="97817"/>
                    <a:pt x="0" y="110782"/>
                    <a:pt x="0" y="121852"/>
                  </a:cubicBezTo>
                  <a:cubicBezTo>
                    <a:pt x="0" y="130106"/>
                    <a:pt x="3921" y="135061"/>
                    <a:pt x="9474" y="135061"/>
                  </a:cubicBezTo>
                  <a:cubicBezTo>
                    <a:pt x="11368" y="135061"/>
                    <a:pt x="13452" y="134484"/>
                    <a:pt x="15636" y="133264"/>
                  </a:cubicBezTo>
                  <a:lnTo>
                    <a:pt x="131702" y="68578"/>
                  </a:lnTo>
                  <a:cubicBezTo>
                    <a:pt x="135446" y="66455"/>
                    <a:pt x="140216" y="63214"/>
                    <a:pt x="142156" y="61022"/>
                  </a:cubicBezTo>
                  <a:cubicBezTo>
                    <a:pt x="150237" y="52942"/>
                    <a:pt x="155943" y="41005"/>
                    <a:pt x="155943" y="30779"/>
                  </a:cubicBezTo>
                  <a:cubicBezTo>
                    <a:pt x="155943" y="21301"/>
                    <a:pt x="151029" y="15821"/>
                    <a:pt x="143863" y="15821"/>
                  </a:cubicBezTo>
                  <a:cubicBezTo>
                    <a:pt x="141434" y="15821"/>
                    <a:pt x="138746" y="16451"/>
                    <a:pt x="135902" y="17769"/>
                  </a:cubicBezTo>
                  <a:cubicBezTo>
                    <a:pt x="135743" y="17837"/>
                    <a:pt x="135571" y="17871"/>
                    <a:pt x="135400" y="17871"/>
                  </a:cubicBezTo>
                  <a:cubicBezTo>
                    <a:pt x="135229" y="17871"/>
                    <a:pt x="135058" y="17837"/>
                    <a:pt x="134898" y="17769"/>
                  </a:cubicBezTo>
                  <a:cubicBezTo>
                    <a:pt x="134578" y="17632"/>
                    <a:pt x="134350" y="17358"/>
                    <a:pt x="134259" y="17015"/>
                  </a:cubicBezTo>
                  <a:cubicBezTo>
                    <a:pt x="131389" y="6105"/>
                    <a:pt x="123706" y="0"/>
                    <a:pt x="113514" y="0"/>
                  </a:cubicBezTo>
                  <a:close/>
                </a:path>
              </a:pathLst>
            </a:custGeom>
            <a:gradFill>
              <a:gsLst>
                <a:gs pos="0">
                  <a:srgbClr val="45BFDE"/>
                </a:gs>
                <a:gs pos="100000">
                  <a:srgbClr val="1E6E8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978065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95B7DE85-DB6E-9F8F-CB07-46F9A0A41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2CF407A4-1EEE-045E-5BFD-4DB03818A3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442" y="625541"/>
            <a:ext cx="3169507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Here is our Full CI stage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CD5D0-4F23-BDA2-8814-73D40BBC5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85" y="326773"/>
            <a:ext cx="3943372" cy="4266930"/>
          </a:xfrm>
          <a:prstGeom prst="rect">
            <a:avLst/>
          </a:prstGeom>
        </p:spPr>
      </p:pic>
      <p:sp>
        <p:nvSpPr>
          <p:cNvPr id="6" name="Google Shape;2100;p46">
            <a:extLst>
              <a:ext uri="{FF2B5EF4-FFF2-40B4-BE49-F238E27FC236}">
                <a16:creationId xmlns:a16="http://schemas.microsoft.com/office/drawing/2014/main" id="{87667AAC-6398-0F23-9ADD-607455FB2EE5}"/>
              </a:ext>
            </a:extLst>
          </p:cNvPr>
          <p:cNvSpPr txBox="1">
            <a:spLocks/>
          </p:cNvSpPr>
          <p:nvPr/>
        </p:nvSpPr>
        <p:spPr>
          <a:xfrm>
            <a:off x="762443" y="2460238"/>
            <a:ext cx="3169507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en-US" sz="2400" b="1" dirty="0"/>
              <a:t>Before Going to CD stage let’s apply </a:t>
            </a:r>
            <a:r>
              <a:rPr lang="en-US" sz="2400" b="1" dirty="0" err="1"/>
              <a:t>gitops</a:t>
            </a:r>
            <a:r>
              <a:rPr lang="en-US" sz="2400" b="1" dirty="0"/>
              <a:t> concept</a:t>
            </a:r>
          </a:p>
        </p:txBody>
      </p:sp>
    </p:spTree>
    <p:extLst>
      <p:ext uri="{BB962C8B-B14F-4D97-AF65-F5344CB8AC3E}">
        <p14:creationId xmlns:p14="http://schemas.microsoft.com/office/powerpoint/2010/main" val="236915998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BB862C2D-B690-98CF-CF6C-01DDD27CB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DBF88857-4814-575D-CC91-29D88373E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71800" y="2510113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Intro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BF0B0F34-68E5-41CB-3D71-1376525C74C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542018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65104F59-B9D8-6156-9FD7-3F14C06F6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6B6A5188-50AB-D0B2-D3AF-3A45FE263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44" y="2510113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GitOPS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803B7B70-956C-A57C-1C06-A1E1316C0E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265670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AC9882B4-DA94-CAFE-811F-41B5E369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F4DAFD87-18BC-DDF0-93B5-28273C35E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ArgoCD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2E5E75-0E41-230F-2346-35BAC1AC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898" y="1023746"/>
            <a:ext cx="6898888" cy="373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2959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AE58CB15-6A7D-D10D-14E7-8DA06654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2973669D-20F7-1EF5-8ECC-B7A2C2B95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ArgoCD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DC9A1-A163-18AD-922F-5C262B376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84" y="828612"/>
            <a:ext cx="7610810" cy="41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4244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E739FAE4-8E31-7959-26DE-06B334DF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FB9E467C-4D54-BD13-A04E-5E4126331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ArgoCD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66274-DE79-7CAA-C422-E2AD364B6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53" y="897240"/>
            <a:ext cx="7272288" cy="39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3830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7DEEB89F-FCE4-EFF9-4F09-B07B2AC4C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3D896A05-6B44-1023-9866-1C4F5056EF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44" y="2510113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Infrastructure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0B9D32AA-A922-A336-5B35-7B1657157C3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19884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7E4D65C8-E996-5519-3E7F-E9F6A50D0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591E8F-12BA-45AA-308E-1A3A6B32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78" y="0"/>
            <a:ext cx="63610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3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026B9671-4700-6F6D-DD9E-6ED2F1AB9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4CD4AFA0-6A80-3B2B-E1F8-306209CBA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35044" y="2510113"/>
            <a:ext cx="3947532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Monitoring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A6639CA3-0AE8-4557-4E82-BE703C4C6C9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723399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D20AF2CC-FD6D-5528-7406-38683200D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6563CDD5-08E4-7A04-9C88-3BAD7D143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739D2-9360-9DDE-3130-9BDDEE7E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78" y="1105396"/>
            <a:ext cx="6802244" cy="368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7963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79F54B5C-6A80-1253-1E0E-B9F5CA9EC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A9DD582A-41C7-7C09-BE79-F03F2BB97A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F7E07F-952F-A8E6-4681-CA1408B9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850" y="1038760"/>
            <a:ext cx="6950540" cy="37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4552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2076A859-9D55-4252-6702-9B7319288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C082F810-1263-9CAE-720D-AB6E8A6757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16DDB5-ABEF-4ECB-538F-6078C656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61" y="882373"/>
            <a:ext cx="7246678" cy="39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799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36" name="Google Shape;136;p19"/>
          <p:cNvSpPr/>
          <p:nvPr/>
        </p:nvSpPr>
        <p:spPr>
          <a:xfrm>
            <a:off x="4865247" y="2677676"/>
            <a:ext cx="1308786" cy="1179851"/>
          </a:xfrm>
          <a:custGeom>
            <a:avLst/>
            <a:gdLst/>
            <a:ahLst/>
            <a:cxnLst/>
            <a:rect l="l" t="t" r="r" b="b"/>
            <a:pathLst>
              <a:path w="77846" h="70177" extrusionOk="0">
                <a:moveTo>
                  <a:pt x="32707" y="1"/>
                </a:moveTo>
                <a:cubicBezTo>
                  <a:pt x="32607" y="26"/>
                  <a:pt x="32507" y="26"/>
                  <a:pt x="32406" y="26"/>
                </a:cubicBezTo>
                <a:cubicBezTo>
                  <a:pt x="32356" y="26"/>
                  <a:pt x="32306" y="26"/>
                  <a:pt x="32256" y="51"/>
                </a:cubicBezTo>
                <a:cubicBezTo>
                  <a:pt x="32131" y="51"/>
                  <a:pt x="32005" y="76"/>
                  <a:pt x="31880" y="76"/>
                </a:cubicBezTo>
                <a:cubicBezTo>
                  <a:pt x="31629" y="126"/>
                  <a:pt x="31354" y="151"/>
                  <a:pt x="31078" y="227"/>
                </a:cubicBezTo>
                <a:cubicBezTo>
                  <a:pt x="27369" y="978"/>
                  <a:pt x="24261" y="3685"/>
                  <a:pt x="22732" y="6768"/>
                </a:cubicBezTo>
                <a:cubicBezTo>
                  <a:pt x="22557" y="7094"/>
                  <a:pt x="22431" y="7395"/>
                  <a:pt x="22306" y="7720"/>
                </a:cubicBezTo>
                <a:cubicBezTo>
                  <a:pt x="21905" y="8723"/>
                  <a:pt x="21679" y="9775"/>
                  <a:pt x="21679" y="10778"/>
                </a:cubicBezTo>
                <a:cubicBezTo>
                  <a:pt x="21629" y="17119"/>
                  <a:pt x="25389" y="18447"/>
                  <a:pt x="25940" y="20753"/>
                </a:cubicBezTo>
                <a:cubicBezTo>
                  <a:pt x="26291" y="22307"/>
                  <a:pt x="25088" y="23259"/>
                  <a:pt x="21805" y="23259"/>
                </a:cubicBezTo>
                <a:cubicBezTo>
                  <a:pt x="14662" y="23284"/>
                  <a:pt x="7494" y="23309"/>
                  <a:pt x="351" y="23334"/>
                </a:cubicBezTo>
                <a:lnTo>
                  <a:pt x="176" y="36944"/>
                </a:lnTo>
                <a:cubicBezTo>
                  <a:pt x="176" y="39846"/>
                  <a:pt x="870" y="41128"/>
                  <a:pt x="2107" y="41128"/>
                </a:cubicBezTo>
                <a:cubicBezTo>
                  <a:pt x="2280" y="41128"/>
                  <a:pt x="2463" y="41103"/>
                  <a:pt x="2657" y="41054"/>
                </a:cubicBezTo>
                <a:cubicBezTo>
                  <a:pt x="4963" y="40502"/>
                  <a:pt x="6341" y="36718"/>
                  <a:pt x="12682" y="36718"/>
                </a:cubicBezTo>
                <a:cubicBezTo>
                  <a:pt x="12694" y="36718"/>
                  <a:pt x="12706" y="36718"/>
                  <a:pt x="12718" y="36718"/>
                </a:cubicBezTo>
                <a:cubicBezTo>
                  <a:pt x="17672" y="36718"/>
                  <a:pt x="23384" y="41796"/>
                  <a:pt x="23334" y="48046"/>
                </a:cubicBezTo>
                <a:cubicBezTo>
                  <a:pt x="23283" y="54337"/>
                  <a:pt x="17469" y="59450"/>
                  <a:pt x="12506" y="59450"/>
                </a:cubicBezTo>
                <a:cubicBezTo>
                  <a:pt x="12486" y="59450"/>
                  <a:pt x="12465" y="59450"/>
                  <a:pt x="12444" y="59450"/>
                </a:cubicBezTo>
                <a:cubicBezTo>
                  <a:pt x="6157" y="59450"/>
                  <a:pt x="4855" y="55689"/>
                  <a:pt x="2557" y="55164"/>
                </a:cubicBezTo>
                <a:cubicBezTo>
                  <a:pt x="2363" y="55115"/>
                  <a:pt x="2179" y="55090"/>
                  <a:pt x="2005" y="55090"/>
                </a:cubicBezTo>
                <a:cubicBezTo>
                  <a:pt x="764" y="55090"/>
                  <a:pt x="47" y="56372"/>
                  <a:pt x="25" y="59274"/>
                </a:cubicBezTo>
                <a:lnTo>
                  <a:pt x="0" y="69650"/>
                </a:lnTo>
                <a:cubicBezTo>
                  <a:pt x="3890" y="69610"/>
                  <a:pt x="7765" y="69584"/>
                  <a:pt x="11619" y="69584"/>
                </a:cubicBezTo>
                <a:cubicBezTo>
                  <a:pt x="14966" y="69584"/>
                  <a:pt x="18296" y="69604"/>
                  <a:pt x="21604" y="69650"/>
                </a:cubicBezTo>
                <a:cubicBezTo>
                  <a:pt x="21880" y="69650"/>
                  <a:pt x="22181" y="69650"/>
                  <a:pt x="22481" y="69676"/>
                </a:cubicBezTo>
                <a:cubicBezTo>
                  <a:pt x="25414" y="69701"/>
                  <a:pt x="28321" y="69776"/>
                  <a:pt x="31203" y="69851"/>
                </a:cubicBezTo>
                <a:cubicBezTo>
                  <a:pt x="31504" y="69876"/>
                  <a:pt x="31805" y="69876"/>
                  <a:pt x="32081" y="69876"/>
                </a:cubicBezTo>
                <a:cubicBezTo>
                  <a:pt x="32406" y="69901"/>
                  <a:pt x="32732" y="69901"/>
                  <a:pt x="33058" y="69901"/>
                </a:cubicBezTo>
                <a:cubicBezTo>
                  <a:pt x="34336" y="69951"/>
                  <a:pt x="35589" y="70001"/>
                  <a:pt x="36842" y="70051"/>
                </a:cubicBezTo>
                <a:cubicBezTo>
                  <a:pt x="37118" y="70051"/>
                  <a:pt x="37419" y="70077"/>
                  <a:pt x="37720" y="70077"/>
                </a:cubicBezTo>
                <a:cubicBezTo>
                  <a:pt x="37845" y="70077"/>
                  <a:pt x="37970" y="70102"/>
                  <a:pt x="38121" y="70102"/>
                </a:cubicBezTo>
                <a:cubicBezTo>
                  <a:pt x="38672" y="70127"/>
                  <a:pt x="39223" y="70152"/>
                  <a:pt x="39775" y="70177"/>
                </a:cubicBezTo>
                <a:lnTo>
                  <a:pt x="40752" y="70177"/>
                </a:lnTo>
                <a:cubicBezTo>
                  <a:pt x="41003" y="70152"/>
                  <a:pt x="41228" y="70152"/>
                  <a:pt x="41454" y="70152"/>
                </a:cubicBezTo>
                <a:cubicBezTo>
                  <a:pt x="41680" y="70127"/>
                  <a:pt x="41905" y="70127"/>
                  <a:pt x="42106" y="70102"/>
                </a:cubicBezTo>
                <a:cubicBezTo>
                  <a:pt x="42381" y="70102"/>
                  <a:pt x="42632" y="70077"/>
                  <a:pt x="42883" y="70051"/>
                </a:cubicBezTo>
                <a:cubicBezTo>
                  <a:pt x="43083" y="70026"/>
                  <a:pt x="43309" y="70026"/>
                  <a:pt x="43509" y="70001"/>
                </a:cubicBezTo>
                <a:cubicBezTo>
                  <a:pt x="43609" y="69976"/>
                  <a:pt x="43685" y="69976"/>
                  <a:pt x="43760" y="69976"/>
                </a:cubicBezTo>
                <a:cubicBezTo>
                  <a:pt x="43985" y="69951"/>
                  <a:pt x="44186" y="69926"/>
                  <a:pt x="44386" y="69901"/>
                </a:cubicBezTo>
                <a:cubicBezTo>
                  <a:pt x="45063" y="69826"/>
                  <a:pt x="45740" y="69726"/>
                  <a:pt x="46391" y="69600"/>
                </a:cubicBezTo>
                <a:cubicBezTo>
                  <a:pt x="46667" y="69550"/>
                  <a:pt x="46968" y="69500"/>
                  <a:pt x="47244" y="69450"/>
                </a:cubicBezTo>
                <a:cubicBezTo>
                  <a:pt x="47269" y="69450"/>
                  <a:pt x="47294" y="69450"/>
                  <a:pt x="47319" y="69425"/>
                </a:cubicBezTo>
                <a:cubicBezTo>
                  <a:pt x="47494" y="69400"/>
                  <a:pt x="47695" y="69350"/>
                  <a:pt x="47895" y="69325"/>
                </a:cubicBezTo>
                <a:cubicBezTo>
                  <a:pt x="47920" y="69300"/>
                  <a:pt x="47945" y="69300"/>
                  <a:pt x="47995" y="69300"/>
                </a:cubicBezTo>
                <a:cubicBezTo>
                  <a:pt x="48171" y="69249"/>
                  <a:pt x="48346" y="69224"/>
                  <a:pt x="48547" y="69174"/>
                </a:cubicBezTo>
                <a:cubicBezTo>
                  <a:pt x="49098" y="69049"/>
                  <a:pt x="49650" y="68899"/>
                  <a:pt x="50201" y="68748"/>
                </a:cubicBezTo>
                <a:cubicBezTo>
                  <a:pt x="50502" y="68648"/>
                  <a:pt x="50802" y="68573"/>
                  <a:pt x="51103" y="68473"/>
                </a:cubicBezTo>
                <a:cubicBezTo>
                  <a:pt x="51404" y="68372"/>
                  <a:pt x="51705" y="68272"/>
                  <a:pt x="51980" y="68172"/>
                </a:cubicBezTo>
                <a:lnTo>
                  <a:pt x="52056" y="68172"/>
                </a:lnTo>
                <a:cubicBezTo>
                  <a:pt x="52331" y="68072"/>
                  <a:pt x="52607" y="67971"/>
                  <a:pt x="52883" y="67871"/>
                </a:cubicBezTo>
                <a:cubicBezTo>
                  <a:pt x="53183" y="67746"/>
                  <a:pt x="53509" y="67645"/>
                  <a:pt x="53835" y="67495"/>
                </a:cubicBezTo>
                <a:cubicBezTo>
                  <a:pt x="54086" y="67395"/>
                  <a:pt x="54336" y="67295"/>
                  <a:pt x="54587" y="67194"/>
                </a:cubicBezTo>
                <a:cubicBezTo>
                  <a:pt x="54888" y="67069"/>
                  <a:pt x="55163" y="66944"/>
                  <a:pt x="55439" y="66818"/>
                </a:cubicBezTo>
                <a:cubicBezTo>
                  <a:pt x="55715" y="66693"/>
                  <a:pt x="56015" y="66568"/>
                  <a:pt x="56291" y="66417"/>
                </a:cubicBezTo>
                <a:cubicBezTo>
                  <a:pt x="56567" y="66292"/>
                  <a:pt x="56843" y="66167"/>
                  <a:pt x="57118" y="66016"/>
                </a:cubicBezTo>
                <a:cubicBezTo>
                  <a:pt x="57143" y="65991"/>
                  <a:pt x="57193" y="65991"/>
                  <a:pt x="57218" y="65966"/>
                </a:cubicBezTo>
                <a:cubicBezTo>
                  <a:pt x="57444" y="65841"/>
                  <a:pt x="57695" y="65716"/>
                  <a:pt x="57920" y="65590"/>
                </a:cubicBezTo>
                <a:cubicBezTo>
                  <a:pt x="58196" y="65440"/>
                  <a:pt x="58472" y="65290"/>
                  <a:pt x="58722" y="65139"/>
                </a:cubicBezTo>
                <a:cubicBezTo>
                  <a:pt x="58998" y="64989"/>
                  <a:pt x="59274" y="64838"/>
                  <a:pt x="59524" y="64663"/>
                </a:cubicBezTo>
                <a:cubicBezTo>
                  <a:pt x="59725" y="64538"/>
                  <a:pt x="59900" y="64437"/>
                  <a:pt x="60101" y="64312"/>
                </a:cubicBezTo>
                <a:cubicBezTo>
                  <a:pt x="60351" y="64162"/>
                  <a:pt x="60602" y="63986"/>
                  <a:pt x="60853" y="63836"/>
                </a:cubicBezTo>
                <a:cubicBezTo>
                  <a:pt x="61003" y="63736"/>
                  <a:pt x="61153" y="63610"/>
                  <a:pt x="61304" y="63510"/>
                </a:cubicBezTo>
                <a:cubicBezTo>
                  <a:pt x="61905" y="63109"/>
                  <a:pt x="62507" y="62658"/>
                  <a:pt x="63083" y="62232"/>
                </a:cubicBezTo>
                <a:cubicBezTo>
                  <a:pt x="63209" y="62107"/>
                  <a:pt x="63359" y="62006"/>
                  <a:pt x="63484" y="61906"/>
                </a:cubicBezTo>
                <a:cubicBezTo>
                  <a:pt x="63584" y="61831"/>
                  <a:pt x="63660" y="61756"/>
                  <a:pt x="63760" y="61681"/>
                </a:cubicBezTo>
                <a:cubicBezTo>
                  <a:pt x="63885" y="61580"/>
                  <a:pt x="64011" y="61455"/>
                  <a:pt x="64161" y="61355"/>
                </a:cubicBezTo>
                <a:cubicBezTo>
                  <a:pt x="64612" y="60979"/>
                  <a:pt x="65038" y="60603"/>
                  <a:pt x="65489" y="60202"/>
                </a:cubicBezTo>
                <a:cubicBezTo>
                  <a:pt x="65640" y="60051"/>
                  <a:pt x="65790" y="59901"/>
                  <a:pt x="65940" y="59776"/>
                </a:cubicBezTo>
                <a:cubicBezTo>
                  <a:pt x="66216" y="59525"/>
                  <a:pt x="66467" y="59274"/>
                  <a:pt x="66717" y="58999"/>
                </a:cubicBezTo>
                <a:cubicBezTo>
                  <a:pt x="73584" y="52132"/>
                  <a:pt x="77845" y="42658"/>
                  <a:pt x="77845" y="32131"/>
                </a:cubicBezTo>
                <a:cubicBezTo>
                  <a:pt x="77845" y="30578"/>
                  <a:pt x="77745" y="29049"/>
                  <a:pt x="77569" y="27570"/>
                </a:cubicBezTo>
                <a:cubicBezTo>
                  <a:pt x="77469" y="26818"/>
                  <a:pt x="77369" y="26066"/>
                  <a:pt x="77244" y="25339"/>
                </a:cubicBezTo>
                <a:cubicBezTo>
                  <a:pt x="77168" y="24964"/>
                  <a:pt x="77093" y="24613"/>
                  <a:pt x="77018" y="24237"/>
                </a:cubicBezTo>
                <a:cubicBezTo>
                  <a:pt x="76943" y="23861"/>
                  <a:pt x="76868" y="23510"/>
                  <a:pt x="76767" y="23159"/>
                </a:cubicBezTo>
                <a:lnTo>
                  <a:pt x="65589" y="23159"/>
                </a:lnTo>
                <a:cubicBezTo>
                  <a:pt x="57093" y="23184"/>
                  <a:pt x="48071" y="23184"/>
                  <a:pt x="44136" y="23184"/>
                </a:cubicBezTo>
                <a:cubicBezTo>
                  <a:pt x="44092" y="23184"/>
                  <a:pt x="44049" y="23185"/>
                  <a:pt x="44006" y="23185"/>
                </a:cubicBezTo>
                <a:cubicBezTo>
                  <a:pt x="40797" y="23185"/>
                  <a:pt x="39654" y="22261"/>
                  <a:pt x="40025" y="20703"/>
                </a:cubicBezTo>
                <a:cubicBezTo>
                  <a:pt x="40602" y="18397"/>
                  <a:pt x="44386" y="17044"/>
                  <a:pt x="44436" y="10728"/>
                </a:cubicBezTo>
                <a:cubicBezTo>
                  <a:pt x="44462" y="6643"/>
                  <a:pt x="41078" y="2056"/>
                  <a:pt x="36416" y="527"/>
                </a:cubicBezTo>
                <a:cubicBezTo>
                  <a:pt x="35364" y="176"/>
                  <a:pt x="34261" y="1"/>
                  <a:pt x="3313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>
            <a:off x="4489536" y="1568307"/>
            <a:ext cx="1672003" cy="1011726"/>
          </a:xfrm>
          <a:custGeom>
            <a:avLst/>
            <a:gdLst/>
            <a:ahLst/>
            <a:cxnLst/>
            <a:rect l="l" t="t" r="r" b="b"/>
            <a:pathLst>
              <a:path w="99450" h="60177" extrusionOk="0">
                <a:moveTo>
                  <a:pt x="23484" y="0"/>
                </a:moveTo>
                <a:cubicBezTo>
                  <a:pt x="23434" y="5464"/>
                  <a:pt x="23409" y="16517"/>
                  <a:pt x="23359" y="21980"/>
                </a:cubicBezTo>
                <a:cubicBezTo>
                  <a:pt x="23337" y="24902"/>
                  <a:pt x="22591" y="26182"/>
                  <a:pt x="21347" y="26182"/>
                </a:cubicBezTo>
                <a:cubicBezTo>
                  <a:pt x="21182" y="26182"/>
                  <a:pt x="21009" y="26160"/>
                  <a:pt x="20828" y="26116"/>
                </a:cubicBezTo>
                <a:cubicBezTo>
                  <a:pt x="18522" y="25564"/>
                  <a:pt x="17218" y="21805"/>
                  <a:pt x="10878" y="21805"/>
                </a:cubicBezTo>
                <a:cubicBezTo>
                  <a:pt x="5890" y="21830"/>
                  <a:pt x="76" y="26943"/>
                  <a:pt x="50" y="33234"/>
                </a:cubicBezTo>
                <a:cubicBezTo>
                  <a:pt x="0" y="39484"/>
                  <a:pt x="5687" y="44562"/>
                  <a:pt x="10665" y="44562"/>
                </a:cubicBezTo>
                <a:cubicBezTo>
                  <a:pt x="10678" y="44562"/>
                  <a:pt x="10690" y="44562"/>
                  <a:pt x="10702" y="44562"/>
                </a:cubicBezTo>
                <a:cubicBezTo>
                  <a:pt x="17043" y="44537"/>
                  <a:pt x="18396" y="40777"/>
                  <a:pt x="20702" y="40201"/>
                </a:cubicBezTo>
                <a:cubicBezTo>
                  <a:pt x="20889" y="40157"/>
                  <a:pt x="21067" y="40134"/>
                  <a:pt x="21235" y="40134"/>
                </a:cubicBezTo>
                <a:cubicBezTo>
                  <a:pt x="22487" y="40134"/>
                  <a:pt x="23206" y="41395"/>
                  <a:pt x="23183" y="44311"/>
                </a:cubicBezTo>
                <a:cubicBezTo>
                  <a:pt x="23133" y="51479"/>
                  <a:pt x="23083" y="53033"/>
                  <a:pt x="23033" y="60176"/>
                </a:cubicBezTo>
                <a:lnTo>
                  <a:pt x="44462" y="60126"/>
                </a:lnTo>
                <a:cubicBezTo>
                  <a:pt x="47770" y="60101"/>
                  <a:pt x="48973" y="59174"/>
                  <a:pt x="48597" y="57595"/>
                </a:cubicBezTo>
                <a:cubicBezTo>
                  <a:pt x="48071" y="55289"/>
                  <a:pt x="44311" y="53961"/>
                  <a:pt x="44361" y="47645"/>
                </a:cubicBezTo>
                <a:cubicBezTo>
                  <a:pt x="44412" y="42657"/>
                  <a:pt x="49524" y="36868"/>
                  <a:pt x="55815" y="36843"/>
                </a:cubicBezTo>
                <a:cubicBezTo>
                  <a:pt x="62081" y="36843"/>
                  <a:pt x="67144" y="42582"/>
                  <a:pt x="67093" y="47570"/>
                </a:cubicBezTo>
                <a:cubicBezTo>
                  <a:pt x="67043" y="53910"/>
                  <a:pt x="63284" y="55264"/>
                  <a:pt x="62707" y="57544"/>
                </a:cubicBezTo>
                <a:cubicBezTo>
                  <a:pt x="62306" y="59123"/>
                  <a:pt x="63484" y="60051"/>
                  <a:pt x="66793" y="60051"/>
                </a:cubicBezTo>
                <a:lnTo>
                  <a:pt x="99449" y="60001"/>
                </a:lnTo>
                <a:cubicBezTo>
                  <a:pt x="97845" y="53334"/>
                  <a:pt x="94487" y="47369"/>
                  <a:pt x="89875" y="42607"/>
                </a:cubicBezTo>
                <a:cubicBezTo>
                  <a:pt x="83585" y="36091"/>
                  <a:pt x="74963" y="31780"/>
                  <a:pt x="65364" y="31028"/>
                </a:cubicBezTo>
                <a:cubicBezTo>
                  <a:pt x="62156" y="22131"/>
                  <a:pt x="56291" y="14386"/>
                  <a:pt x="48773" y="8923"/>
                </a:cubicBezTo>
                <a:cubicBezTo>
                  <a:pt x="41605" y="3685"/>
                  <a:pt x="32908" y="451"/>
                  <a:pt x="23484" y="0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>
            <a:off x="2983547" y="1568307"/>
            <a:ext cx="1222403" cy="1404853"/>
          </a:xfrm>
          <a:custGeom>
            <a:avLst/>
            <a:gdLst/>
            <a:ahLst/>
            <a:cxnLst/>
            <a:rect l="l" t="t" r="r" b="b"/>
            <a:pathLst>
              <a:path w="72708" h="83560" extrusionOk="0">
                <a:moveTo>
                  <a:pt x="70427" y="0"/>
                </a:moveTo>
                <a:cubicBezTo>
                  <a:pt x="65991" y="0"/>
                  <a:pt x="61705" y="627"/>
                  <a:pt x="57620" y="1755"/>
                </a:cubicBezTo>
                <a:cubicBezTo>
                  <a:pt x="57545" y="1780"/>
                  <a:pt x="57470" y="1805"/>
                  <a:pt x="57395" y="1830"/>
                </a:cubicBezTo>
                <a:cubicBezTo>
                  <a:pt x="56893" y="1980"/>
                  <a:pt x="56392" y="2131"/>
                  <a:pt x="55891" y="2306"/>
                </a:cubicBezTo>
                <a:cubicBezTo>
                  <a:pt x="55866" y="2306"/>
                  <a:pt x="55841" y="2306"/>
                  <a:pt x="55816" y="2331"/>
                </a:cubicBezTo>
                <a:cubicBezTo>
                  <a:pt x="48723" y="4637"/>
                  <a:pt x="42357" y="8597"/>
                  <a:pt x="37194" y="13760"/>
                </a:cubicBezTo>
                <a:cubicBezTo>
                  <a:pt x="28698" y="22231"/>
                  <a:pt x="23409" y="34011"/>
                  <a:pt x="23409" y="46968"/>
                </a:cubicBezTo>
                <a:lnTo>
                  <a:pt x="23460" y="47394"/>
                </a:lnTo>
                <a:cubicBezTo>
                  <a:pt x="15665" y="47720"/>
                  <a:pt x="8698" y="51003"/>
                  <a:pt x="3560" y="56116"/>
                </a:cubicBezTo>
                <a:cubicBezTo>
                  <a:pt x="2256" y="57419"/>
                  <a:pt x="1053" y="58873"/>
                  <a:pt x="1" y="60402"/>
                </a:cubicBezTo>
                <a:cubicBezTo>
                  <a:pt x="10978" y="60377"/>
                  <a:pt x="24061" y="60377"/>
                  <a:pt x="28497" y="60352"/>
                </a:cubicBezTo>
                <a:cubicBezTo>
                  <a:pt x="31806" y="60352"/>
                  <a:pt x="32983" y="61279"/>
                  <a:pt x="32582" y="62858"/>
                </a:cubicBezTo>
                <a:cubicBezTo>
                  <a:pt x="32031" y="65139"/>
                  <a:pt x="28247" y="66517"/>
                  <a:pt x="28196" y="72833"/>
                </a:cubicBezTo>
                <a:cubicBezTo>
                  <a:pt x="28146" y="77809"/>
                  <a:pt x="33162" y="83560"/>
                  <a:pt x="39434" y="83560"/>
                </a:cubicBezTo>
                <a:cubicBezTo>
                  <a:pt x="39447" y="83560"/>
                  <a:pt x="39461" y="83560"/>
                  <a:pt x="39475" y="83560"/>
                </a:cubicBezTo>
                <a:cubicBezTo>
                  <a:pt x="45765" y="83535"/>
                  <a:pt x="50903" y="77770"/>
                  <a:pt x="50928" y="72783"/>
                </a:cubicBezTo>
                <a:cubicBezTo>
                  <a:pt x="50979" y="66442"/>
                  <a:pt x="47219" y="65113"/>
                  <a:pt x="46693" y="62833"/>
                </a:cubicBezTo>
                <a:cubicBezTo>
                  <a:pt x="46317" y="61254"/>
                  <a:pt x="47520" y="60301"/>
                  <a:pt x="50828" y="60301"/>
                </a:cubicBezTo>
                <a:cubicBezTo>
                  <a:pt x="57971" y="60276"/>
                  <a:pt x="65114" y="60251"/>
                  <a:pt x="72282" y="60226"/>
                </a:cubicBezTo>
                <a:lnTo>
                  <a:pt x="72432" y="44387"/>
                </a:lnTo>
                <a:cubicBezTo>
                  <a:pt x="72454" y="41484"/>
                  <a:pt x="71743" y="40202"/>
                  <a:pt x="70502" y="40202"/>
                </a:cubicBezTo>
                <a:cubicBezTo>
                  <a:pt x="70329" y="40202"/>
                  <a:pt x="70145" y="40227"/>
                  <a:pt x="69951" y="40276"/>
                </a:cubicBezTo>
                <a:cubicBezTo>
                  <a:pt x="67645" y="40828"/>
                  <a:pt x="66267" y="44612"/>
                  <a:pt x="59951" y="44612"/>
                </a:cubicBezTo>
                <a:cubicBezTo>
                  <a:pt x="59939" y="44612"/>
                  <a:pt x="59927" y="44612"/>
                  <a:pt x="59914" y="44612"/>
                </a:cubicBezTo>
                <a:cubicBezTo>
                  <a:pt x="54936" y="44612"/>
                  <a:pt x="49249" y="39534"/>
                  <a:pt x="49274" y="33284"/>
                </a:cubicBezTo>
                <a:cubicBezTo>
                  <a:pt x="49324" y="26993"/>
                  <a:pt x="55139" y="21880"/>
                  <a:pt x="60126" y="21880"/>
                </a:cubicBezTo>
                <a:cubicBezTo>
                  <a:pt x="60147" y="21880"/>
                  <a:pt x="60168" y="21880"/>
                  <a:pt x="60189" y="21880"/>
                </a:cubicBezTo>
                <a:cubicBezTo>
                  <a:pt x="66451" y="21880"/>
                  <a:pt x="67778" y="25641"/>
                  <a:pt x="70051" y="26166"/>
                </a:cubicBezTo>
                <a:cubicBezTo>
                  <a:pt x="70238" y="26210"/>
                  <a:pt x="70416" y="26233"/>
                  <a:pt x="70585" y="26233"/>
                </a:cubicBezTo>
                <a:cubicBezTo>
                  <a:pt x="71843" y="26233"/>
                  <a:pt x="72586" y="24972"/>
                  <a:pt x="72608" y="22056"/>
                </a:cubicBezTo>
                <a:lnTo>
                  <a:pt x="72708" y="76"/>
                </a:lnTo>
                <a:cubicBezTo>
                  <a:pt x="71956" y="25"/>
                  <a:pt x="71204" y="0"/>
                  <a:pt x="70427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2952612" y="3081462"/>
            <a:ext cx="1690127" cy="787985"/>
          </a:xfrm>
          <a:custGeom>
            <a:avLst/>
            <a:gdLst/>
            <a:ahLst/>
            <a:cxnLst/>
            <a:rect l="l" t="t" r="r" b="b"/>
            <a:pathLst>
              <a:path w="100528" h="46869" extrusionOk="0">
                <a:moveTo>
                  <a:pt x="77520" y="1"/>
                </a:moveTo>
                <a:lnTo>
                  <a:pt x="56041" y="76"/>
                </a:lnTo>
                <a:cubicBezTo>
                  <a:pt x="52758" y="76"/>
                  <a:pt x="51555" y="1028"/>
                  <a:pt x="51906" y="2607"/>
                </a:cubicBezTo>
                <a:cubicBezTo>
                  <a:pt x="52407" y="4713"/>
                  <a:pt x="55640" y="6016"/>
                  <a:pt x="56116" y="11154"/>
                </a:cubicBezTo>
                <a:cubicBezTo>
                  <a:pt x="56141" y="11605"/>
                  <a:pt x="56167" y="12056"/>
                  <a:pt x="56167" y="12532"/>
                </a:cubicBezTo>
                <a:cubicBezTo>
                  <a:pt x="56141" y="15314"/>
                  <a:pt x="54537" y="18347"/>
                  <a:pt x="52031" y="20477"/>
                </a:cubicBezTo>
                <a:cubicBezTo>
                  <a:pt x="51580" y="20878"/>
                  <a:pt x="51079" y="21254"/>
                  <a:pt x="50578" y="21580"/>
                </a:cubicBezTo>
                <a:cubicBezTo>
                  <a:pt x="48848" y="22658"/>
                  <a:pt x="46843" y="23334"/>
                  <a:pt x="44713" y="23334"/>
                </a:cubicBezTo>
                <a:cubicBezTo>
                  <a:pt x="44412" y="23334"/>
                  <a:pt x="44086" y="23334"/>
                  <a:pt x="43786" y="23284"/>
                </a:cubicBezTo>
                <a:cubicBezTo>
                  <a:pt x="37946" y="22783"/>
                  <a:pt x="33384" y="17344"/>
                  <a:pt x="33435" y="12607"/>
                </a:cubicBezTo>
                <a:cubicBezTo>
                  <a:pt x="33485" y="6292"/>
                  <a:pt x="37244" y="4938"/>
                  <a:pt x="37821" y="2632"/>
                </a:cubicBezTo>
                <a:cubicBezTo>
                  <a:pt x="38222" y="1053"/>
                  <a:pt x="37044" y="126"/>
                  <a:pt x="33735" y="126"/>
                </a:cubicBezTo>
                <a:lnTo>
                  <a:pt x="5239" y="176"/>
                </a:lnTo>
                <a:cubicBezTo>
                  <a:pt x="2657" y="3961"/>
                  <a:pt x="903" y="8372"/>
                  <a:pt x="277" y="13109"/>
                </a:cubicBezTo>
                <a:cubicBezTo>
                  <a:pt x="176" y="13835"/>
                  <a:pt x="101" y="14562"/>
                  <a:pt x="76" y="15314"/>
                </a:cubicBezTo>
                <a:cubicBezTo>
                  <a:pt x="26" y="15865"/>
                  <a:pt x="1" y="16442"/>
                  <a:pt x="1" y="17018"/>
                </a:cubicBezTo>
                <a:cubicBezTo>
                  <a:pt x="1" y="17244"/>
                  <a:pt x="26" y="17470"/>
                  <a:pt x="26" y="17720"/>
                </a:cubicBezTo>
                <a:cubicBezTo>
                  <a:pt x="26" y="17946"/>
                  <a:pt x="26" y="18146"/>
                  <a:pt x="51" y="18372"/>
                </a:cubicBezTo>
                <a:cubicBezTo>
                  <a:pt x="76" y="18898"/>
                  <a:pt x="101" y="19399"/>
                  <a:pt x="151" y="19926"/>
                </a:cubicBezTo>
                <a:cubicBezTo>
                  <a:pt x="176" y="20101"/>
                  <a:pt x="201" y="20302"/>
                  <a:pt x="201" y="20477"/>
                </a:cubicBezTo>
                <a:cubicBezTo>
                  <a:pt x="226" y="20652"/>
                  <a:pt x="251" y="20828"/>
                  <a:pt x="277" y="21003"/>
                </a:cubicBezTo>
                <a:cubicBezTo>
                  <a:pt x="327" y="21354"/>
                  <a:pt x="377" y="21680"/>
                  <a:pt x="427" y="22031"/>
                </a:cubicBezTo>
                <a:cubicBezTo>
                  <a:pt x="552" y="22733"/>
                  <a:pt x="703" y="23434"/>
                  <a:pt x="878" y="24111"/>
                </a:cubicBezTo>
                <a:cubicBezTo>
                  <a:pt x="2181" y="29500"/>
                  <a:pt x="4988" y="34337"/>
                  <a:pt x="8798" y="38146"/>
                </a:cubicBezTo>
                <a:cubicBezTo>
                  <a:pt x="8973" y="38322"/>
                  <a:pt x="9149" y="38497"/>
                  <a:pt x="9324" y="38673"/>
                </a:cubicBezTo>
                <a:cubicBezTo>
                  <a:pt x="9550" y="38848"/>
                  <a:pt x="9750" y="39049"/>
                  <a:pt x="9951" y="39249"/>
                </a:cubicBezTo>
                <a:cubicBezTo>
                  <a:pt x="10602" y="39826"/>
                  <a:pt x="11304" y="40402"/>
                  <a:pt x="12006" y="40928"/>
                </a:cubicBezTo>
                <a:cubicBezTo>
                  <a:pt x="12056" y="40978"/>
                  <a:pt x="12131" y="41029"/>
                  <a:pt x="12181" y="41054"/>
                </a:cubicBezTo>
                <a:cubicBezTo>
                  <a:pt x="12607" y="41379"/>
                  <a:pt x="13059" y="41705"/>
                  <a:pt x="13510" y="42006"/>
                </a:cubicBezTo>
                <a:lnTo>
                  <a:pt x="13535" y="42006"/>
                </a:lnTo>
                <a:cubicBezTo>
                  <a:pt x="14211" y="42457"/>
                  <a:pt x="14913" y="42858"/>
                  <a:pt x="15615" y="43259"/>
                </a:cubicBezTo>
                <a:cubicBezTo>
                  <a:pt x="15690" y="43284"/>
                  <a:pt x="15740" y="43309"/>
                  <a:pt x="15790" y="43334"/>
                </a:cubicBezTo>
                <a:cubicBezTo>
                  <a:pt x="19976" y="45590"/>
                  <a:pt x="24788" y="46868"/>
                  <a:pt x="29876" y="46868"/>
                </a:cubicBezTo>
                <a:cubicBezTo>
                  <a:pt x="35064" y="46868"/>
                  <a:pt x="40402" y="46818"/>
                  <a:pt x="45765" y="46768"/>
                </a:cubicBezTo>
                <a:cubicBezTo>
                  <a:pt x="46442" y="46743"/>
                  <a:pt x="47144" y="46743"/>
                  <a:pt x="47821" y="46718"/>
                </a:cubicBezTo>
                <a:lnTo>
                  <a:pt x="49375" y="46718"/>
                </a:lnTo>
                <a:cubicBezTo>
                  <a:pt x="50126" y="46693"/>
                  <a:pt x="50853" y="46693"/>
                  <a:pt x="51605" y="46668"/>
                </a:cubicBezTo>
                <a:cubicBezTo>
                  <a:pt x="60026" y="46542"/>
                  <a:pt x="68598" y="46417"/>
                  <a:pt x="77144" y="46317"/>
                </a:cubicBezTo>
                <a:cubicBezTo>
                  <a:pt x="77169" y="45490"/>
                  <a:pt x="77169" y="36818"/>
                  <a:pt x="77169" y="35966"/>
                </a:cubicBezTo>
                <a:cubicBezTo>
                  <a:pt x="77191" y="33044"/>
                  <a:pt x="77937" y="31764"/>
                  <a:pt x="79181" y="31764"/>
                </a:cubicBezTo>
                <a:cubicBezTo>
                  <a:pt x="79346" y="31764"/>
                  <a:pt x="79519" y="31787"/>
                  <a:pt x="79701" y="31830"/>
                </a:cubicBezTo>
                <a:cubicBezTo>
                  <a:pt x="82006" y="32382"/>
                  <a:pt x="83310" y="36141"/>
                  <a:pt x="89650" y="36141"/>
                </a:cubicBezTo>
                <a:cubicBezTo>
                  <a:pt x="94638" y="36116"/>
                  <a:pt x="100452" y="31003"/>
                  <a:pt x="100478" y="24738"/>
                </a:cubicBezTo>
                <a:cubicBezTo>
                  <a:pt x="100528" y="18447"/>
                  <a:pt x="94788" y="13384"/>
                  <a:pt x="89826" y="13384"/>
                </a:cubicBezTo>
                <a:cubicBezTo>
                  <a:pt x="83485" y="13409"/>
                  <a:pt x="82107" y="17194"/>
                  <a:pt x="79826" y="17745"/>
                </a:cubicBezTo>
                <a:cubicBezTo>
                  <a:pt x="79639" y="17790"/>
                  <a:pt x="79461" y="17812"/>
                  <a:pt x="79293" y="17812"/>
                </a:cubicBezTo>
                <a:cubicBezTo>
                  <a:pt x="78041" y="17812"/>
                  <a:pt x="77323" y="16552"/>
                  <a:pt x="77345" y="13635"/>
                </a:cubicBezTo>
                <a:cubicBezTo>
                  <a:pt x="77395" y="6492"/>
                  <a:pt x="77445" y="7169"/>
                  <a:pt x="77520" y="1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2155175" y="3208994"/>
            <a:ext cx="587400" cy="587400"/>
            <a:chOff x="2155175" y="3208994"/>
            <a:chExt cx="587400" cy="587400"/>
          </a:xfrm>
        </p:grpSpPr>
        <p:sp>
          <p:nvSpPr>
            <p:cNvPr id="141" name="Google Shape;141;p19"/>
            <p:cNvSpPr/>
            <p:nvPr/>
          </p:nvSpPr>
          <p:spPr>
            <a:xfrm>
              <a:off x="2155175" y="3208994"/>
              <a:ext cx="587400" cy="587400"/>
            </a:xfrm>
            <a:prstGeom prst="ellipse">
              <a:avLst/>
            </a:prstGeom>
            <a:gradFill>
              <a:gsLst>
                <a:gs pos="0">
                  <a:srgbClr val="58CBDF"/>
                </a:gs>
                <a:gs pos="100000">
                  <a:srgbClr val="23819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2265462" y="3349425"/>
              <a:ext cx="366813" cy="306555"/>
            </a:xfrm>
            <a:custGeom>
              <a:avLst/>
              <a:gdLst/>
              <a:ahLst/>
              <a:cxnLst/>
              <a:rect l="l" t="t" r="r" b="b"/>
              <a:pathLst>
                <a:path w="10452" h="8735" extrusionOk="0">
                  <a:moveTo>
                    <a:pt x="4213" y="1933"/>
                  </a:moveTo>
                  <a:cubicBezTo>
                    <a:pt x="4371" y="1933"/>
                    <a:pt x="4466" y="2059"/>
                    <a:pt x="4466" y="2186"/>
                  </a:cubicBezTo>
                  <a:cubicBezTo>
                    <a:pt x="4466" y="2313"/>
                    <a:pt x="4371" y="2439"/>
                    <a:pt x="4213" y="2439"/>
                  </a:cubicBezTo>
                  <a:cubicBezTo>
                    <a:pt x="3769" y="2439"/>
                    <a:pt x="3389" y="2788"/>
                    <a:pt x="3389" y="3263"/>
                  </a:cubicBezTo>
                  <a:cubicBezTo>
                    <a:pt x="3389" y="3390"/>
                    <a:pt x="3262" y="3516"/>
                    <a:pt x="3136" y="3516"/>
                  </a:cubicBezTo>
                  <a:cubicBezTo>
                    <a:pt x="3009" y="3516"/>
                    <a:pt x="2882" y="3390"/>
                    <a:pt x="2882" y="3263"/>
                  </a:cubicBezTo>
                  <a:cubicBezTo>
                    <a:pt x="2914" y="2535"/>
                    <a:pt x="3484" y="1933"/>
                    <a:pt x="4213" y="1933"/>
                  </a:cubicBezTo>
                  <a:close/>
                  <a:moveTo>
                    <a:pt x="7020" y="3147"/>
                  </a:moveTo>
                  <a:cubicBezTo>
                    <a:pt x="7073" y="3147"/>
                    <a:pt x="7121" y="3162"/>
                    <a:pt x="7158" y="3200"/>
                  </a:cubicBezTo>
                  <a:cubicBezTo>
                    <a:pt x="7221" y="3263"/>
                    <a:pt x="7253" y="3358"/>
                    <a:pt x="7221" y="3421"/>
                  </a:cubicBezTo>
                  <a:cubicBezTo>
                    <a:pt x="7094" y="4150"/>
                    <a:pt x="6493" y="4720"/>
                    <a:pt x="5764" y="4846"/>
                  </a:cubicBezTo>
                  <a:cubicBezTo>
                    <a:pt x="5543" y="5416"/>
                    <a:pt x="5004" y="5796"/>
                    <a:pt x="4403" y="5796"/>
                  </a:cubicBezTo>
                  <a:cubicBezTo>
                    <a:pt x="4244" y="5796"/>
                    <a:pt x="4149" y="5670"/>
                    <a:pt x="4149" y="5543"/>
                  </a:cubicBezTo>
                  <a:cubicBezTo>
                    <a:pt x="4149" y="5416"/>
                    <a:pt x="4276" y="5290"/>
                    <a:pt x="4403" y="5290"/>
                  </a:cubicBezTo>
                  <a:cubicBezTo>
                    <a:pt x="4751" y="5290"/>
                    <a:pt x="5068" y="5131"/>
                    <a:pt x="5226" y="4815"/>
                  </a:cubicBezTo>
                  <a:cubicBezTo>
                    <a:pt x="4846" y="4751"/>
                    <a:pt x="4466" y="4561"/>
                    <a:pt x="4213" y="4276"/>
                  </a:cubicBezTo>
                  <a:cubicBezTo>
                    <a:pt x="4118" y="4181"/>
                    <a:pt x="4118" y="4023"/>
                    <a:pt x="4213" y="3928"/>
                  </a:cubicBezTo>
                  <a:cubicBezTo>
                    <a:pt x="4271" y="3884"/>
                    <a:pt x="4330" y="3860"/>
                    <a:pt x="4386" y="3860"/>
                  </a:cubicBezTo>
                  <a:cubicBezTo>
                    <a:pt x="4450" y="3860"/>
                    <a:pt x="4510" y="3892"/>
                    <a:pt x="4561" y="3960"/>
                  </a:cubicBezTo>
                  <a:cubicBezTo>
                    <a:pt x="4814" y="4213"/>
                    <a:pt x="5163" y="4371"/>
                    <a:pt x="5511" y="4371"/>
                  </a:cubicBezTo>
                  <a:cubicBezTo>
                    <a:pt x="6113" y="4371"/>
                    <a:pt x="6651" y="3928"/>
                    <a:pt x="6746" y="3326"/>
                  </a:cubicBezTo>
                  <a:cubicBezTo>
                    <a:pt x="6778" y="3263"/>
                    <a:pt x="6841" y="3168"/>
                    <a:pt x="6904" y="3168"/>
                  </a:cubicBezTo>
                  <a:cubicBezTo>
                    <a:pt x="6944" y="3155"/>
                    <a:pt x="6983" y="3147"/>
                    <a:pt x="7020" y="3147"/>
                  </a:cubicBezTo>
                  <a:close/>
                  <a:moveTo>
                    <a:pt x="6113" y="1"/>
                  </a:moveTo>
                  <a:cubicBezTo>
                    <a:pt x="5994" y="1"/>
                    <a:pt x="5875" y="33"/>
                    <a:pt x="5764" y="96"/>
                  </a:cubicBezTo>
                  <a:cubicBezTo>
                    <a:pt x="5543" y="223"/>
                    <a:pt x="5416" y="444"/>
                    <a:pt x="5416" y="698"/>
                  </a:cubicBezTo>
                  <a:cubicBezTo>
                    <a:pt x="5416" y="856"/>
                    <a:pt x="5321" y="951"/>
                    <a:pt x="5163" y="951"/>
                  </a:cubicBezTo>
                  <a:cubicBezTo>
                    <a:pt x="5036" y="951"/>
                    <a:pt x="4941" y="856"/>
                    <a:pt x="4941" y="698"/>
                  </a:cubicBezTo>
                  <a:cubicBezTo>
                    <a:pt x="4941" y="571"/>
                    <a:pt x="4973" y="413"/>
                    <a:pt x="5004" y="286"/>
                  </a:cubicBezTo>
                  <a:cubicBezTo>
                    <a:pt x="4751" y="128"/>
                    <a:pt x="4466" y="33"/>
                    <a:pt x="4149" y="33"/>
                  </a:cubicBezTo>
                  <a:cubicBezTo>
                    <a:pt x="3452" y="33"/>
                    <a:pt x="2851" y="476"/>
                    <a:pt x="2661" y="1173"/>
                  </a:cubicBezTo>
                  <a:cubicBezTo>
                    <a:pt x="2635" y="1278"/>
                    <a:pt x="2543" y="1339"/>
                    <a:pt x="2440" y="1339"/>
                  </a:cubicBezTo>
                  <a:cubicBezTo>
                    <a:pt x="2419" y="1339"/>
                    <a:pt x="2397" y="1337"/>
                    <a:pt x="2376" y="1331"/>
                  </a:cubicBezTo>
                  <a:cubicBezTo>
                    <a:pt x="2249" y="1299"/>
                    <a:pt x="2186" y="1173"/>
                    <a:pt x="2186" y="1046"/>
                  </a:cubicBezTo>
                  <a:cubicBezTo>
                    <a:pt x="2217" y="951"/>
                    <a:pt x="2249" y="856"/>
                    <a:pt x="2281" y="793"/>
                  </a:cubicBezTo>
                  <a:cubicBezTo>
                    <a:pt x="2217" y="761"/>
                    <a:pt x="2154" y="761"/>
                    <a:pt x="2091" y="761"/>
                  </a:cubicBezTo>
                  <a:cubicBezTo>
                    <a:pt x="1616" y="761"/>
                    <a:pt x="1204" y="1109"/>
                    <a:pt x="1141" y="1584"/>
                  </a:cubicBezTo>
                  <a:cubicBezTo>
                    <a:pt x="1489" y="1616"/>
                    <a:pt x="1806" y="1774"/>
                    <a:pt x="1996" y="2059"/>
                  </a:cubicBezTo>
                  <a:cubicBezTo>
                    <a:pt x="2091" y="2186"/>
                    <a:pt x="2059" y="2313"/>
                    <a:pt x="1964" y="2408"/>
                  </a:cubicBezTo>
                  <a:cubicBezTo>
                    <a:pt x="1925" y="2434"/>
                    <a:pt x="1874" y="2449"/>
                    <a:pt x="1822" y="2449"/>
                  </a:cubicBezTo>
                  <a:cubicBezTo>
                    <a:pt x="1749" y="2449"/>
                    <a:pt x="1671" y="2419"/>
                    <a:pt x="1616" y="2344"/>
                  </a:cubicBezTo>
                  <a:cubicBezTo>
                    <a:pt x="1502" y="2203"/>
                    <a:pt x="1338" y="2086"/>
                    <a:pt x="1146" y="2086"/>
                  </a:cubicBezTo>
                  <a:cubicBezTo>
                    <a:pt x="1123" y="2086"/>
                    <a:pt x="1100" y="2088"/>
                    <a:pt x="1077" y="2091"/>
                  </a:cubicBezTo>
                  <a:cubicBezTo>
                    <a:pt x="761" y="2091"/>
                    <a:pt x="476" y="2281"/>
                    <a:pt x="412" y="2598"/>
                  </a:cubicBezTo>
                  <a:cubicBezTo>
                    <a:pt x="317" y="2883"/>
                    <a:pt x="444" y="3200"/>
                    <a:pt x="729" y="3358"/>
                  </a:cubicBezTo>
                  <a:cubicBezTo>
                    <a:pt x="824" y="3421"/>
                    <a:pt x="856" y="3580"/>
                    <a:pt x="792" y="3706"/>
                  </a:cubicBezTo>
                  <a:cubicBezTo>
                    <a:pt x="751" y="3768"/>
                    <a:pt x="671" y="3803"/>
                    <a:pt x="593" y="3803"/>
                  </a:cubicBezTo>
                  <a:cubicBezTo>
                    <a:pt x="551" y="3803"/>
                    <a:pt x="509" y="3792"/>
                    <a:pt x="476" y="3770"/>
                  </a:cubicBezTo>
                  <a:cubicBezTo>
                    <a:pt x="381" y="3706"/>
                    <a:pt x="286" y="3643"/>
                    <a:pt x="191" y="3548"/>
                  </a:cubicBezTo>
                  <a:cubicBezTo>
                    <a:pt x="64" y="3801"/>
                    <a:pt x="1" y="4086"/>
                    <a:pt x="1" y="4371"/>
                  </a:cubicBezTo>
                  <a:cubicBezTo>
                    <a:pt x="1" y="5416"/>
                    <a:pt x="856" y="6271"/>
                    <a:pt x="1932" y="6271"/>
                  </a:cubicBezTo>
                  <a:cubicBezTo>
                    <a:pt x="2059" y="6271"/>
                    <a:pt x="2217" y="6240"/>
                    <a:pt x="2376" y="6208"/>
                  </a:cubicBezTo>
                  <a:cubicBezTo>
                    <a:pt x="2344" y="6081"/>
                    <a:pt x="2344" y="5986"/>
                    <a:pt x="2344" y="5860"/>
                  </a:cubicBezTo>
                  <a:cubicBezTo>
                    <a:pt x="2344" y="5828"/>
                    <a:pt x="2344" y="5828"/>
                    <a:pt x="2344" y="5796"/>
                  </a:cubicBezTo>
                  <a:cubicBezTo>
                    <a:pt x="1806" y="5796"/>
                    <a:pt x="1394" y="5353"/>
                    <a:pt x="1394" y="4815"/>
                  </a:cubicBezTo>
                  <a:cubicBezTo>
                    <a:pt x="1394" y="4688"/>
                    <a:pt x="1521" y="4593"/>
                    <a:pt x="1647" y="4593"/>
                  </a:cubicBezTo>
                  <a:cubicBezTo>
                    <a:pt x="1711" y="4593"/>
                    <a:pt x="1774" y="4593"/>
                    <a:pt x="1806" y="4656"/>
                  </a:cubicBezTo>
                  <a:cubicBezTo>
                    <a:pt x="1869" y="4688"/>
                    <a:pt x="1869" y="4751"/>
                    <a:pt x="1869" y="4815"/>
                  </a:cubicBezTo>
                  <a:cubicBezTo>
                    <a:pt x="1869" y="4973"/>
                    <a:pt x="1932" y="5100"/>
                    <a:pt x="2027" y="5195"/>
                  </a:cubicBezTo>
                  <a:cubicBezTo>
                    <a:pt x="2106" y="5273"/>
                    <a:pt x="2227" y="5330"/>
                    <a:pt x="2338" y="5330"/>
                  </a:cubicBezTo>
                  <a:cubicBezTo>
                    <a:pt x="2362" y="5330"/>
                    <a:pt x="2385" y="5327"/>
                    <a:pt x="2407" y="5321"/>
                  </a:cubicBezTo>
                  <a:cubicBezTo>
                    <a:pt x="2439" y="5195"/>
                    <a:pt x="2502" y="5036"/>
                    <a:pt x="2597" y="4910"/>
                  </a:cubicBezTo>
                  <a:cubicBezTo>
                    <a:pt x="2629" y="4846"/>
                    <a:pt x="2724" y="4783"/>
                    <a:pt x="2787" y="4783"/>
                  </a:cubicBezTo>
                  <a:cubicBezTo>
                    <a:pt x="2882" y="4783"/>
                    <a:pt x="2977" y="4846"/>
                    <a:pt x="3009" y="4910"/>
                  </a:cubicBezTo>
                  <a:cubicBezTo>
                    <a:pt x="3041" y="5005"/>
                    <a:pt x="3041" y="5100"/>
                    <a:pt x="3009" y="5163"/>
                  </a:cubicBezTo>
                  <a:cubicBezTo>
                    <a:pt x="2787" y="5511"/>
                    <a:pt x="2756" y="5923"/>
                    <a:pt x="2882" y="6303"/>
                  </a:cubicBezTo>
                  <a:cubicBezTo>
                    <a:pt x="3041" y="6746"/>
                    <a:pt x="3421" y="7095"/>
                    <a:pt x="3896" y="7190"/>
                  </a:cubicBezTo>
                  <a:cubicBezTo>
                    <a:pt x="3964" y="7199"/>
                    <a:pt x="4033" y="7203"/>
                    <a:pt x="4101" y="7203"/>
                  </a:cubicBezTo>
                  <a:cubicBezTo>
                    <a:pt x="4505" y="7203"/>
                    <a:pt x="4892" y="7045"/>
                    <a:pt x="5163" y="6746"/>
                  </a:cubicBezTo>
                  <a:cubicBezTo>
                    <a:pt x="5258" y="6651"/>
                    <a:pt x="5353" y="6651"/>
                    <a:pt x="5448" y="6651"/>
                  </a:cubicBezTo>
                  <a:cubicBezTo>
                    <a:pt x="5693" y="6774"/>
                    <a:pt x="5958" y="6821"/>
                    <a:pt x="6227" y="6821"/>
                  </a:cubicBezTo>
                  <a:cubicBezTo>
                    <a:pt x="6304" y="6821"/>
                    <a:pt x="6383" y="6817"/>
                    <a:pt x="6461" y="6810"/>
                  </a:cubicBezTo>
                  <a:cubicBezTo>
                    <a:pt x="6651" y="6810"/>
                    <a:pt x="6841" y="6778"/>
                    <a:pt x="6999" y="6715"/>
                  </a:cubicBezTo>
                  <a:cubicBezTo>
                    <a:pt x="7025" y="6706"/>
                    <a:pt x="7048" y="6702"/>
                    <a:pt x="7070" y="6702"/>
                  </a:cubicBezTo>
                  <a:cubicBezTo>
                    <a:pt x="7128" y="6702"/>
                    <a:pt x="7175" y="6732"/>
                    <a:pt x="7221" y="6778"/>
                  </a:cubicBezTo>
                  <a:cubicBezTo>
                    <a:pt x="7284" y="6841"/>
                    <a:pt x="7316" y="6936"/>
                    <a:pt x="7316" y="7000"/>
                  </a:cubicBezTo>
                  <a:cubicBezTo>
                    <a:pt x="7284" y="7095"/>
                    <a:pt x="7221" y="7158"/>
                    <a:pt x="7126" y="7190"/>
                  </a:cubicBezTo>
                  <a:cubicBezTo>
                    <a:pt x="6968" y="7221"/>
                    <a:pt x="6778" y="7253"/>
                    <a:pt x="6619" y="7285"/>
                  </a:cubicBezTo>
                  <a:cubicBezTo>
                    <a:pt x="6714" y="7570"/>
                    <a:pt x="6968" y="7792"/>
                    <a:pt x="7696" y="8013"/>
                  </a:cubicBezTo>
                  <a:cubicBezTo>
                    <a:pt x="8013" y="8108"/>
                    <a:pt x="8298" y="8330"/>
                    <a:pt x="8520" y="8583"/>
                  </a:cubicBezTo>
                  <a:cubicBezTo>
                    <a:pt x="8612" y="8676"/>
                    <a:pt x="8739" y="8735"/>
                    <a:pt x="8862" y="8735"/>
                  </a:cubicBezTo>
                  <a:cubicBezTo>
                    <a:pt x="8907" y="8735"/>
                    <a:pt x="8952" y="8727"/>
                    <a:pt x="8995" y="8710"/>
                  </a:cubicBezTo>
                  <a:cubicBezTo>
                    <a:pt x="9121" y="8647"/>
                    <a:pt x="9216" y="8488"/>
                    <a:pt x="9216" y="8362"/>
                  </a:cubicBezTo>
                  <a:cubicBezTo>
                    <a:pt x="9216" y="8298"/>
                    <a:pt x="9216" y="8267"/>
                    <a:pt x="9216" y="8235"/>
                  </a:cubicBezTo>
                  <a:cubicBezTo>
                    <a:pt x="9153" y="8045"/>
                    <a:pt x="9058" y="7855"/>
                    <a:pt x="8963" y="7665"/>
                  </a:cubicBezTo>
                  <a:cubicBezTo>
                    <a:pt x="8773" y="7760"/>
                    <a:pt x="8583" y="7792"/>
                    <a:pt x="8393" y="7823"/>
                  </a:cubicBezTo>
                  <a:lnTo>
                    <a:pt x="8330" y="7823"/>
                  </a:lnTo>
                  <a:cubicBezTo>
                    <a:pt x="8203" y="7823"/>
                    <a:pt x="8108" y="7728"/>
                    <a:pt x="8108" y="7602"/>
                  </a:cubicBezTo>
                  <a:cubicBezTo>
                    <a:pt x="8108" y="7475"/>
                    <a:pt x="8171" y="7380"/>
                    <a:pt x="8298" y="7348"/>
                  </a:cubicBezTo>
                  <a:cubicBezTo>
                    <a:pt x="8868" y="7253"/>
                    <a:pt x="9375" y="6936"/>
                    <a:pt x="9691" y="6430"/>
                  </a:cubicBezTo>
                  <a:lnTo>
                    <a:pt x="9691" y="6430"/>
                  </a:lnTo>
                  <a:cubicBezTo>
                    <a:pt x="9467" y="6514"/>
                    <a:pt x="9237" y="6555"/>
                    <a:pt x="9008" y="6555"/>
                  </a:cubicBezTo>
                  <a:cubicBezTo>
                    <a:pt x="8720" y="6555"/>
                    <a:pt x="8436" y="6490"/>
                    <a:pt x="8171" y="6366"/>
                  </a:cubicBezTo>
                  <a:cubicBezTo>
                    <a:pt x="8045" y="6271"/>
                    <a:pt x="7918" y="6208"/>
                    <a:pt x="7791" y="6113"/>
                  </a:cubicBezTo>
                  <a:cubicBezTo>
                    <a:pt x="7668" y="6162"/>
                    <a:pt x="7541" y="6186"/>
                    <a:pt x="7416" y="6186"/>
                  </a:cubicBezTo>
                  <a:cubicBezTo>
                    <a:pt x="7057" y="6186"/>
                    <a:pt x="6712" y="5990"/>
                    <a:pt x="6524" y="5638"/>
                  </a:cubicBezTo>
                  <a:cubicBezTo>
                    <a:pt x="6461" y="5511"/>
                    <a:pt x="6524" y="5385"/>
                    <a:pt x="6651" y="5321"/>
                  </a:cubicBezTo>
                  <a:cubicBezTo>
                    <a:pt x="6683" y="5300"/>
                    <a:pt x="6721" y="5290"/>
                    <a:pt x="6761" y="5290"/>
                  </a:cubicBezTo>
                  <a:cubicBezTo>
                    <a:pt x="6841" y="5290"/>
                    <a:pt x="6926" y="5332"/>
                    <a:pt x="6968" y="5416"/>
                  </a:cubicBezTo>
                  <a:cubicBezTo>
                    <a:pt x="7031" y="5543"/>
                    <a:pt x="7158" y="5638"/>
                    <a:pt x="7284" y="5670"/>
                  </a:cubicBezTo>
                  <a:cubicBezTo>
                    <a:pt x="7342" y="5681"/>
                    <a:pt x="7396" y="5689"/>
                    <a:pt x="7447" y="5689"/>
                  </a:cubicBezTo>
                  <a:cubicBezTo>
                    <a:pt x="7536" y="5689"/>
                    <a:pt x="7616" y="5667"/>
                    <a:pt x="7696" y="5606"/>
                  </a:cubicBezTo>
                  <a:cubicBezTo>
                    <a:pt x="7918" y="5480"/>
                    <a:pt x="7981" y="5195"/>
                    <a:pt x="7855" y="4973"/>
                  </a:cubicBezTo>
                  <a:cubicBezTo>
                    <a:pt x="7823" y="4846"/>
                    <a:pt x="7855" y="4720"/>
                    <a:pt x="7981" y="4656"/>
                  </a:cubicBezTo>
                  <a:cubicBezTo>
                    <a:pt x="8023" y="4635"/>
                    <a:pt x="8066" y="4625"/>
                    <a:pt x="8106" y="4625"/>
                  </a:cubicBezTo>
                  <a:cubicBezTo>
                    <a:pt x="8185" y="4625"/>
                    <a:pt x="8256" y="4667"/>
                    <a:pt x="8298" y="4751"/>
                  </a:cubicBezTo>
                  <a:cubicBezTo>
                    <a:pt x="8456" y="5100"/>
                    <a:pt x="8425" y="5511"/>
                    <a:pt x="8203" y="5796"/>
                  </a:cubicBezTo>
                  <a:cubicBezTo>
                    <a:pt x="8266" y="5860"/>
                    <a:pt x="8330" y="5891"/>
                    <a:pt x="8393" y="5923"/>
                  </a:cubicBezTo>
                  <a:cubicBezTo>
                    <a:pt x="8587" y="6026"/>
                    <a:pt x="8798" y="6075"/>
                    <a:pt x="9008" y="6075"/>
                  </a:cubicBezTo>
                  <a:cubicBezTo>
                    <a:pt x="9379" y="6075"/>
                    <a:pt x="9745" y="5921"/>
                    <a:pt x="10008" y="5638"/>
                  </a:cubicBezTo>
                  <a:cubicBezTo>
                    <a:pt x="10356" y="5258"/>
                    <a:pt x="10451" y="4688"/>
                    <a:pt x="10230" y="4213"/>
                  </a:cubicBezTo>
                  <a:lnTo>
                    <a:pt x="10230" y="4213"/>
                  </a:lnTo>
                  <a:cubicBezTo>
                    <a:pt x="10166" y="4276"/>
                    <a:pt x="10071" y="4340"/>
                    <a:pt x="9976" y="4403"/>
                  </a:cubicBezTo>
                  <a:cubicBezTo>
                    <a:pt x="9946" y="4410"/>
                    <a:pt x="9915" y="4414"/>
                    <a:pt x="9883" y="4414"/>
                  </a:cubicBezTo>
                  <a:cubicBezTo>
                    <a:pt x="9782" y="4414"/>
                    <a:pt x="9684" y="4373"/>
                    <a:pt x="9660" y="4276"/>
                  </a:cubicBezTo>
                  <a:cubicBezTo>
                    <a:pt x="9596" y="4150"/>
                    <a:pt x="9628" y="4023"/>
                    <a:pt x="9755" y="3960"/>
                  </a:cubicBezTo>
                  <a:cubicBezTo>
                    <a:pt x="9881" y="3896"/>
                    <a:pt x="10008" y="3801"/>
                    <a:pt x="10071" y="3675"/>
                  </a:cubicBezTo>
                  <a:cubicBezTo>
                    <a:pt x="10230" y="3390"/>
                    <a:pt x="10166" y="3010"/>
                    <a:pt x="9945" y="2820"/>
                  </a:cubicBezTo>
                  <a:cubicBezTo>
                    <a:pt x="9803" y="2696"/>
                    <a:pt x="9623" y="2631"/>
                    <a:pt x="9447" y="2631"/>
                  </a:cubicBezTo>
                  <a:cubicBezTo>
                    <a:pt x="9307" y="2631"/>
                    <a:pt x="9170" y="2672"/>
                    <a:pt x="9058" y="2756"/>
                  </a:cubicBezTo>
                  <a:cubicBezTo>
                    <a:pt x="9018" y="2796"/>
                    <a:pt x="8967" y="2814"/>
                    <a:pt x="8915" y="2814"/>
                  </a:cubicBezTo>
                  <a:cubicBezTo>
                    <a:pt x="8841" y="2814"/>
                    <a:pt x="8765" y="2780"/>
                    <a:pt x="8710" y="2725"/>
                  </a:cubicBezTo>
                  <a:cubicBezTo>
                    <a:pt x="8646" y="2630"/>
                    <a:pt x="8646" y="2471"/>
                    <a:pt x="8773" y="2376"/>
                  </a:cubicBezTo>
                  <a:cubicBezTo>
                    <a:pt x="8900" y="2281"/>
                    <a:pt x="9026" y="2218"/>
                    <a:pt x="9185" y="2186"/>
                  </a:cubicBezTo>
                  <a:cubicBezTo>
                    <a:pt x="8995" y="1268"/>
                    <a:pt x="8203" y="603"/>
                    <a:pt x="7284" y="571"/>
                  </a:cubicBezTo>
                  <a:cubicBezTo>
                    <a:pt x="7284" y="634"/>
                    <a:pt x="7284" y="666"/>
                    <a:pt x="7284" y="698"/>
                  </a:cubicBezTo>
                  <a:cubicBezTo>
                    <a:pt x="7284" y="856"/>
                    <a:pt x="7189" y="951"/>
                    <a:pt x="7031" y="951"/>
                  </a:cubicBezTo>
                  <a:cubicBezTo>
                    <a:pt x="6904" y="951"/>
                    <a:pt x="6809" y="856"/>
                    <a:pt x="6809" y="698"/>
                  </a:cubicBezTo>
                  <a:cubicBezTo>
                    <a:pt x="6809" y="444"/>
                    <a:pt x="6683" y="223"/>
                    <a:pt x="6461" y="96"/>
                  </a:cubicBezTo>
                  <a:cubicBezTo>
                    <a:pt x="6350" y="33"/>
                    <a:pt x="6231" y="1"/>
                    <a:pt x="6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9"/>
          <p:cNvGrpSpPr/>
          <p:nvPr/>
        </p:nvGrpSpPr>
        <p:grpSpPr>
          <a:xfrm>
            <a:off x="6396525" y="3208994"/>
            <a:ext cx="587400" cy="587400"/>
            <a:chOff x="6396525" y="3208994"/>
            <a:chExt cx="587400" cy="587400"/>
          </a:xfrm>
        </p:grpSpPr>
        <p:sp>
          <p:nvSpPr>
            <p:cNvPr id="144" name="Google Shape;144;p19"/>
            <p:cNvSpPr/>
            <p:nvPr/>
          </p:nvSpPr>
          <p:spPr>
            <a:xfrm>
              <a:off x="6396525" y="3208994"/>
              <a:ext cx="587400" cy="587400"/>
            </a:xfrm>
            <a:prstGeom prst="ellipse">
              <a:avLst/>
            </a:prstGeom>
            <a:gradFill>
              <a:gsLst>
                <a:gs pos="0">
                  <a:srgbClr val="ADD8EB"/>
                </a:gs>
                <a:gs pos="100000">
                  <a:srgbClr val="4BA4C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536953" y="3345249"/>
              <a:ext cx="306547" cy="306582"/>
            </a:xfrm>
            <a:custGeom>
              <a:avLst/>
              <a:gdLst/>
              <a:ahLst/>
              <a:cxnLst/>
              <a:rect l="l" t="t" r="r" b="b"/>
              <a:pathLst>
                <a:path w="8741" h="8742" extrusionOk="0">
                  <a:moveTo>
                    <a:pt x="4371" y="2471"/>
                  </a:moveTo>
                  <a:cubicBezTo>
                    <a:pt x="5416" y="2471"/>
                    <a:pt x="6271" y="3326"/>
                    <a:pt x="6271" y="4371"/>
                  </a:cubicBezTo>
                  <a:cubicBezTo>
                    <a:pt x="6271" y="5416"/>
                    <a:pt x="5416" y="6271"/>
                    <a:pt x="4371" y="6271"/>
                  </a:cubicBezTo>
                  <a:cubicBezTo>
                    <a:pt x="3326" y="6271"/>
                    <a:pt x="2471" y="5416"/>
                    <a:pt x="2471" y="4371"/>
                  </a:cubicBezTo>
                  <a:cubicBezTo>
                    <a:pt x="2471" y="3326"/>
                    <a:pt x="3326" y="2471"/>
                    <a:pt x="4371" y="2471"/>
                  </a:cubicBezTo>
                  <a:close/>
                  <a:moveTo>
                    <a:pt x="4086" y="1"/>
                  </a:moveTo>
                  <a:cubicBezTo>
                    <a:pt x="3642" y="1"/>
                    <a:pt x="3294" y="349"/>
                    <a:pt x="3294" y="793"/>
                  </a:cubicBezTo>
                  <a:lnTo>
                    <a:pt x="3294" y="983"/>
                  </a:lnTo>
                  <a:cubicBezTo>
                    <a:pt x="3104" y="1046"/>
                    <a:pt x="2914" y="1141"/>
                    <a:pt x="2756" y="1204"/>
                  </a:cubicBezTo>
                  <a:lnTo>
                    <a:pt x="2629" y="1078"/>
                  </a:lnTo>
                  <a:cubicBezTo>
                    <a:pt x="2475" y="924"/>
                    <a:pt x="2268" y="852"/>
                    <a:pt x="2063" y="852"/>
                  </a:cubicBezTo>
                  <a:cubicBezTo>
                    <a:pt x="1848" y="852"/>
                    <a:pt x="1635" y="931"/>
                    <a:pt x="1489" y="1078"/>
                  </a:cubicBezTo>
                  <a:lnTo>
                    <a:pt x="1077" y="1489"/>
                  </a:lnTo>
                  <a:cubicBezTo>
                    <a:pt x="792" y="1774"/>
                    <a:pt x="760" y="2281"/>
                    <a:pt x="1077" y="2598"/>
                  </a:cubicBezTo>
                  <a:lnTo>
                    <a:pt x="1235" y="2756"/>
                  </a:lnTo>
                  <a:cubicBezTo>
                    <a:pt x="1140" y="2915"/>
                    <a:pt x="1045" y="3105"/>
                    <a:pt x="982" y="3295"/>
                  </a:cubicBezTo>
                  <a:lnTo>
                    <a:pt x="792" y="3295"/>
                  </a:lnTo>
                  <a:cubicBezTo>
                    <a:pt x="349" y="3295"/>
                    <a:pt x="0" y="3643"/>
                    <a:pt x="0" y="4086"/>
                  </a:cubicBezTo>
                  <a:lnTo>
                    <a:pt x="0" y="4625"/>
                  </a:lnTo>
                  <a:cubicBezTo>
                    <a:pt x="0" y="5068"/>
                    <a:pt x="349" y="5448"/>
                    <a:pt x="792" y="5448"/>
                  </a:cubicBezTo>
                  <a:lnTo>
                    <a:pt x="982" y="5448"/>
                  </a:lnTo>
                  <a:cubicBezTo>
                    <a:pt x="1045" y="5638"/>
                    <a:pt x="1140" y="5828"/>
                    <a:pt x="1235" y="5986"/>
                  </a:cubicBezTo>
                  <a:lnTo>
                    <a:pt x="1077" y="6113"/>
                  </a:lnTo>
                  <a:cubicBezTo>
                    <a:pt x="760" y="6430"/>
                    <a:pt x="792" y="6936"/>
                    <a:pt x="1077" y="7253"/>
                  </a:cubicBezTo>
                  <a:lnTo>
                    <a:pt x="1489" y="7633"/>
                  </a:lnTo>
                  <a:cubicBezTo>
                    <a:pt x="1631" y="7792"/>
                    <a:pt x="1837" y="7871"/>
                    <a:pt x="2047" y="7871"/>
                  </a:cubicBezTo>
                  <a:cubicBezTo>
                    <a:pt x="2257" y="7871"/>
                    <a:pt x="2471" y="7792"/>
                    <a:pt x="2629" y="7633"/>
                  </a:cubicBezTo>
                  <a:lnTo>
                    <a:pt x="2756" y="7507"/>
                  </a:lnTo>
                  <a:cubicBezTo>
                    <a:pt x="2914" y="7602"/>
                    <a:pt x="3104" y="7665"/>
                    <a:pt x="3294" y="7728"/>
                  </a:cubicBezTo>
                  <a:lnTo>
                    <a:pt x="3294" y="7918"/>
                  </a:lnTo>
                  <a:cubicBezTo>
                    <a:pt x="3294" y="8362"/>
                    <a:pt x="3642" y="8742"/>
                    <a:pt x="4086" y="8742"/>
                  </a:cubicBezTo>
                  <a:lnTo>
                    <a:pt x="4656" y="8742"/>
                  </a:lnTo>
                  <a:cubicBezTo>
                    <a:pt x="5099" y="8742"/>
                    <a:pt x="5447" y="8362"/>
                    <a:pt x="5447" y="7918"/>
                  </a:cubicBezTo>
                  <a:lnTo>
                    <a:pt x="5447" y="7728"/>
                  </a:lnTo>
                  <a:cubicBezTo>
                    <a:pt x="5637" y="7665"/>
                    <a:pt x="5827" y="7602"/>
                    <a:pt x="5986" y="7507"/>
                  </a:cubicBezTo>
                  <a:lnTo>
                    <a:pt x="6112" y="7633"/>
                  </a:lnTo>
                  <a:cubicBezTo>
                    <a:pt x="6271" y="7792"/>
                    <a:pt x="6477" y="7871"/>
                    <a:pt x="6682" y="7871"/>
                  </a:cubicBezTo>
                  <a:cubicBezTo>
                    <a:pt x="6888" y="7871"/>
                    <a:pt x="7094" y="7792"/>
                    <a:pt x="7253" y="7633"/>
                  </a:cubicBezTo>
                  <a:lnTo>
                    <a:pt x="7633" y="7253"/>
                  </a:lnTo>
                  <a:cubicBezTo>
                    <a:pt x="7949" y="6936"/>
                    <a:pt x="7949" y="6430"/>
                    <a:pt x="7633" y="6113"/>
                  </a:cubicBezTo>
                  <a:lnTo>
                    <a:pt x="7506" y="5986"/>
                  </a:lnTo>
                  <a:cubicBezTo>
                    <a:pt x="7601" y="5828"/>
                    <a:pt x="7664" y="5638"/>
                    <a:pt x="7728" y="5448"/>
                  </a:cubicBezTo>
                  <a:lnTo>
                    <a:pt x="7918" y="5448"/>
                  </a:lnTo>
                  <a:cubicBezTo>
                    <a:pt x="8361" y="5448"/>
                    <a:pt x="8741" y="5068"/>
                    <a:pt x="8741" y="4625"/>
                  </a:cubicBezTo>
                  <a:lnTo>
                    <a:pt x="8741" y="4086"/>
                  </a:lnTo>
                  <a:cubicBezTo>
                    <a:pt x="8741" y="3643"/>
                    <a:pt x="8361" y="3295"/>
                    <a:pt x="7918" y="3295"/>
                  </a:cubicBezTo>
                  <a:lnTo>
                    <a:pt x="7728" y="3295"/>
                  </a:lnTo>
                  <a:cubicBezTo>
                    <a:pt x="7696" y="3105"/>
                    <a:pt x="7601" y="2915"/>
                    <a:pt x="7506" y="2756"/>
                  </a:cubicBezTo>
                  <a:lnTo>
                    <a:pt x="7633" y="2598"/>
                  </a:lnTo>
                  <a:cubicBezTo>
                    <a:pt x="7949" y="2281"/>
                    <a:pt x="7949" y="1774"/>
                    <a:pt x="7633" y="1489"/>
                  </a:cubicBezTo>
                  <a:lnTo>
                    <a:pt x="7253" y="1078"/>
                  </a:lnTo>
                  <a:cubicBezTo>
                    <a:pt x="7090" y="931"/>
                    <a:pt x="6878" y="852"/>
                    <a:pt x="6666" y="852"/>
                  </a:cubicBezTo>
                  <a:cubicBezTo>
                    <a:pt x="6466" y="852"/>
                    <a:pt x="6267" y="924"/>
                    <a:pt x="6112" y="1078"/>
                  </a:cubicBezTo>
                  <a:lnTo>
                    <a:pt x="5986" y="1204"/>
                  </a:lnTo>
                  <a:cubicBezTo>
                    <a:pt x="5827" y="1141"/>
                    <a:pt x="5637" y="1046"/>
                    <a:pt x="5447" y="983"/>
                  </a:cubicBezTo>
                  <a:lnTo>
                    <a:pt x="5447" y="793"/>
                  </a:lnTo>
                  <a:cubicBezTo>
                    <a:pt x="5447" y="349"/>
                    <a:pt x="5099" y="1"/>
                    <a:pt x="4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19"/>
          <p:cNvGrpSpPr/>
          <p:nvPr/>
        </p:nvGrpSpPr>
        <p:grpSpPr>
          <a:xfrm>
            <a:off x="6396525" y="1733888"/>
            <a:ext cx="587400" cy="587400"/>
            <a:chOff x="6396525" y="1719950"/>
            <a:chExt cx="587400" cy="587400"/>
          </a:xfrm>
        </p:grpSpPr>
        <p:sp>
          <p:nvSpPr>
            <p:cNvPr id="147" name="Google Shape;147;p19"/>
            <p:cNvSpPr/>
            <p:nvPr/>
          </p:nvSpPr>
          <p:spPr>
            <a:xfrm>
              <a:off x="6396525" y="1719950"/>
              <a:ext cx="587400" cy="587400"/>
            </a:xfrm>
            <a:prstGeom prst="ellipse">
              <a:avLst/>
            </a:prstGeom>
            <a:gradFill>
              <a:gsLst>
                <a:gs pos="0">
                  <a:srgbClr val="31AFDD"/>
                </a:gs>
                <a:gs pos="100000">
                  <a:srgbClr val="195B7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8" name="Google Shape;148;p19"/>
            <p:cNvGrpSpPr/>
            <p:nvPr/>
          </p:nvGrpSpPr>
          <p:grpSpPr>
            <a:xfrm>
              <a:off x="6536941" y="1851522"/>
              <a:ext cx="306560" cy="306560"/>
              <a:chOff x="576281" y="3518756"/>
              <a:chExt cx="254851" cy="254851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671376" y="3518756"/>
                <a:ext cx="63757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186" extrusionOk="0">
                    <a:moveTo>
                      <a:pt x="1109" y="1"/>
                    </a:moveTo>
                    <a:cubicBezTo>
                      <a:pt x="508" y="1"/>
                      <a:pt x="1" y="507"/>
                      <a:pt x="1" y="1109"/>
                    </a:cubicBezTo>
                    <a:cubicBezTo>
                      <a:pt x="1" y="1711"/>
                      <a:pt x="508" y="2186"/>
                      <a:pt x="1109" y="2186"/>
                    </a:cubicBezTo>
                    <a:cubicBezTo>
                      <a:pt x="1711" y="2186"/>
                      <a:pt x="2186" y="1711"/>
                      <a:pt x="2186" y="1109"/>
                    </a:cubicBezTo>
                    <a:cubicBezTo>
                      <a:pt x="2186" y="507"/>
                      <a:pt x="1711" y="1"/>
                      <a:pt x="1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655692" y="3598168"/>
                <a:ext cx="96057" cy="175440"/>
              </a:xfrm>
              <a:custGeom>
                <a:avLst/>
                <a:gdLst/>
                <a:ahLst/>
                <a:cxnLst/>
                <a:rect l="l" t="t" r="r" b="b"/>
                <a:pathLst>
                  <a:path w="3295" h="6018" extrusionOk="0">
                    <a:moveTo>
                      <a:pt x="792" y="0"/>
                    </a:moveTo>
                    <a:cubicBezTo>
                      <a:pt x="507" y="0"/>
                      <a:pt x="286" y="222"/>
                      <a:pt x="254" y="507"/>
                    </a:cubicBezTo>
                    <a:lnTo>
                      <a:pt x="0" y="2439"/>
                    </a:lnTo>
                    <a:cubicBezTo>
                      <a:pt x="0" y="2502"/>
                      <a:pt x="32" y="2597"/>
                      <a:pt x="64" y="2629"/>
                    </a:cubicBezTo>
                    <a:cubicBezTo>
                      <a:pt x="127" y="2692"/>
                      <a:pt x="191" y="2724"/>
                      <a:pt x="286" y="2724"/>
                    </a:cubicBezTo>
                    <a:lnTo>
                      <a:pt x="571" y="2724"/>
                    </a:lnTo>
                    <a:lnTo>
                      <a:pt x="792" y="5511"/>
                    </a:lnTo>
                    <a:cubicBezTo>
                      <a:pt x="824" y="5796"/>
                      <a:pt x="1077" y="6017"/>
                      <a:pt x="1331" y="6017"/>
                    </a:cubicBezTo>
                    <a:lnTo>
                      <a:pt x="1932" y="6017"/>
                    </a:lnTo>
                    <a:cubicBezTo>
                      <a:pt x="2217" y="6017"/>
                      <a:pt x="2471" y="5796"/>
                      <a:pt x="2471" y="5511"/>
                    </a:cubicBezTo>
                    <a:lnTo>
                      <a:pt x="2724" y="2724"/>
                    </a:lnTo>
                    <a:lnTo>
                      <a:pt x="3009" y="2724"/>
                    </a:lnTo>
                    <a:cubicBezTo>
                      <a:pt x="3072" y="2724"/>
                      <a:pt x="3167" y="2692"/>
                      <a:pt x="3199" y="2629"/>
                    </a:cubicBezTo>
                    <a:cubicBezTo>
                      <a:pt x="3262" y="2597"/>
                      <a:pt x="3294" y="2502"/>
                      <a:pt x="3262" y="2439"/>
                    </a:cubicBezTo>
                    <a:lnTo>
                      <a:pt x="3041" y="507"/>
                    </a:lnTo>
                    <a:cubicBezTo>
                      <a:pt x="3009" y="222"/>
                      <a:pt x="2756" y="0"/>
                      <a:pt x="2502" y="0"/>
                    </a:cubicBezTo>
                    <a:lnTo>
                      <a:pt x="2186" y="0"/>
                    </a:lnTo>
                    <a:cubicBezTo>
                      <a:pt x="2122" y="0"/>
                      <a:pt x="2059" y="32"/>
                      <a:pt x="1996" y="95"/>
                    </a:cubicBezTo>
                    <a:lnTo>
                      <a:pt x="1647" y="444"/>
                    </a:lnTo>
                    <a:lnTo>
                      <a:pt x="1299" y="95"/>
                    </a:lnTo>
                    <a:cubicBezTo>
                      <a:pt x="1236" y="32"/>
                      <a:pt x="1172" y="0"/>
                      <a:pt x="11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750787" y="3518756"/>
                <a:ext cx="63727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186" extrusionOk="0">
                    <a:moveTo>
                      <a:pt x="1109" y="1"/>
                    </a:moveTo>
                    <a:cubicBezTo>
                      <a:pt x="507" y="1"/>
                      <a:pt x="0" y="507"/>
                      <a:pt x="0" y="1109"/>
                    </a:cubicBezTo>
                    <a:cubicBezTo>
                      <a:pt x="0" y="1711"/>
                      <a:pt x="507" y="2186"/>
                      <a:pt x="1109" y="2186"/>
                    </a:cubicBezTo>
                    <a:cubicBezTo>
                      <a:pt x="1711" y="2186"/>
                      <a:pt x="2186" y="1711"/>
                      <a:pt x="2186" y="1109"/>
                    </a:cubicBezTo>
                    <a:cubicBezTo>
                      <a:pt x="2186" y="507"/>
                      <a:pt x="1711" y="1"/>
                      <a:pt x="1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591994" y="3518756"/>
                <a:ext cx="63727" cy="63727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186" extrusionOk="0">
                    <a:moveTo>
                      <a:pt x="1109" y="1"/>
                    </a:moveTo>
                    <a:cubicBezTo>
                      <a:pt x="507" y="1"/>
                      <a:pt x="0" y="507"/>
                      <a:pt x="0" y="1109"/>
                    </a:cubicBezTo>
                    <a:cubicBezTo>
                      <a:pt x="0" y="1711"/>
                      <a:pt x="507" y="2186"/>
                      <a:pt x="1109" y="2186"/>
                    </a:cubicBezTo>
                    <a:cubicBezTo>
                      <a:pt x="1710" y="2186"/>
                      <a:pt x="2185" y="1711"/>
                      <a:pt x="2185" y="1109"/>
                    </a:cubicBezTo>
                    <a:cubicBezTo>
                      <a:pt x="2185" y="507"/>
                      <a:pt x="1710" y="1"/>
                      <a:pt x="11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753557" y="3598168"/>
                <a:ext cx="77575" cy="159727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5479" extrusionOk="0">
                    <a:moveTo>
                      <a:pt x="159" y="0"/>
                    </a:moveTo>
                    <a:cubicBezTo>
                      <a:pt x="127" y="0"/>
                      <a:pt x="95" y="32"/>
                      <a:pt x="64" y="32"/>
                    </a:cubicBezTo>
                    <a:cubicBezTo>
                      <a:pt x="127" y="159"/>
                      <a:pt x="190" y="285"/>
                      <a:pt x="222" y="444"/>
                    </a:cubicBezTo>
                    <a:lnTo>
                      <a:pt x="444" y="2375"/>
                    </a:lnTo>
                    <a:cubicBezTo>
                      <a:pt x="475" y="2597"/>
                      <a:pt x="412" y="2850"/>
                      <a:pt x="254" y="3009"/>
                    </a:cubicBezTo>
                    <a:cubicBezTo>
                      <a:pt x="190" y="3104"/>
                      <a:pt x="95" y="3167"/>
                      <a:pt x="0" y="3199"/>
                    </a:cubicBezTo>
                    <a:lnTo>
                      <a:pt x="159" y="4972"/>
                    </a:lnTo>
                    <a:cubicBezTo>
                      <a:pt x="190" y="5257"/>
                      <a:pt x="444" y="5479"/>
                      <a:pt x="697" y="5479"/>
                    </a:cubicBezTo>
                    <a:lnTo>
                      <a:pt x="1299" y="5479"/>
                    </a:lnTo>
                    <a:cubicBezTo>
                      <a:pt x="1584" y="5479"/>
                      <a:pt x="1837" y="5257"/>
                      <a:pt x="1837" y="4972"/>
                    </a:cubicBezTo>
                    <a:lnTo>
                      <a:pt x="2091" y="2755"/>
                    </a:lnTo>
                    <a:lnTo>
                      <a:pt x="2376" y="2755"/>
                    </a:lnTo>
                    <a:cubicBezTo>
                      <a:pt x="2439" y="2755"/>
                      <a:pt x="2534" y="2692"/>
                      <a:pt x="2566" y="2660"/>
                    </a:cubicBezTo>
                    <a:cubicBezTo>
                      <a:pt x="2629" y="2597"/>
                      <a:pt x="2661" y="2502"/>
                      <a:pt x="2629" y="2439"/>
                    </a:cubicBezTo>
                    <a:lnTo>
                      <a:pt x="2407" y="507"/>
                    </a:lnTo>
                    <a:cubicBezTo>
                      <a:pt x="2376" y="222"/>
                      <a:pt x="2154" y="0"/>
                      <a:pt x="1869" y="0"/>
                    </a:cubicBezTo>
                    <a:lnTo>
                      <a:pt x="1552" y="0"/>
                    </a:lnTo>
                    <a:cubicBezTo>
                      <a:pt x="1489" y="0"/>
                      <a:pt x="1426" y="32"/>
                      <a:pt x="1362" y="95"/>
                    </a:cubicBezTo>
                    <a:lnTo>
                      <a:pt x="1014" y="444"/>
                    </a:lnTo>
                    <a:lnTo>
                      <a:pt x="665" y="95"/>
                    </a:lnTo>
                    <a:cubicBezTo>
                      <a:pt x="602" y="32"/>
                      <a:pt x="539" y="0"/>
                      <a:pt x="4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576281" y="3598168"/>
                <a:ext cx="77604" cy="159727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5479" extrusionOk="0">
                    <a:moveTo>
                      <a:pt x="793" y="0"/>
                    </a:moveTo>
                    <a:cubicBezTo>
                      <a:pt x="508" y="0"/>
                      <a:pt x="286" y="222"/>
                      <a:pt x="254" y="507"/>
                    </a:cubicBezTo>
                    <a:lnTo>
                      <a:pt x="1" y="2439"/>
                    </a:lnTo>
                    <a:cubicBezTo>
                      <a:pt x="1" y="2502"/>
                      <a:pt x="1" y="2597"/>
                      <a:pt x="64" y="2660"/>
                    </a:cubicBezTo>
                    <a:cubicBezTo>
                      <a:pt x="128" y="2692"/>
                      <a:pt x="191" y="2724"/>
                      <a:pt x="286" y="2724"/>
                    </a:cubicBezTo>
                    <a:lnTo>
                      <a:pt x="571" y="2724"/>
                    </a:lnTo>
                    <a:lnTo>
                      <a:pt x="793" y="4972"/>
                    </a:lnTo>
                    <a:cubicBezTo>
                      <a:pt x="824" y="5257"/>
                      <a:pt x="1046" y="5479"/>
                      <a:pt x="1331" y="5479"/>
                    </a:cubicBezTo>
                    <a:lnTo>
                      <a:pt x="1933" y="5479"/>
                    </a:lnTo>
                    <a:cubicBezTo>
                      <a:pt x="2218" y="5479"/>
                      <a:pt x="2439" y="5257"/>
                      <a:pt x="2471" y="4972"/>
                    </a:cubicBezTo>
                    <a:lnTo>
                      <a:pt x="2661" y="3199"/>
                    </a:lnTo>
                    <a:cubicBezTo>
                      <a:pt x="2566" y="3167"/>
                      <a:pt x="2471" y="3104"/>
                      <a:pt x="2376" y="3009"/>
                    </a:cubicBezTo>
                    <a:cubicBezTo>
                      <a:pt x="2218" y="2819"/>
                      <a:pt x="2154" y="2597"/>
                      <a:pt x="2186" y="2375"/>
                    </a:cubicBezTo>
                    <a:lnTo>
                      <a:pt x="2439" y="412"/>
                    </a:lnTo>
                    <a:cubicBezTo>
                      <a:pt x="2471" y="285"/>
                      <a:pt x="2503" y="159"/>
                      <a:pt x="2566" y="32"/>
                    </a:cubicBezTo>
                    <a:cubicBezTo>
                      <a:pt x="2534" y="32"/>
                      <a:pt x="2503" y="0"/>
                      <a:pt x="2471" y="0"/>
                    </a:cubicBezTo>
                    <a:lnTo>
                      <a:pt x="2186" y="0"/>
                    </a:lnTo>
                    <a:cubicBezTo>
                      <a:pt x="2123" y="0"/>
                      <a:pt x="2028" y="32"/>
                      <a:pt x="1996" y="95"/>
                    </a:cubicBezTo>
                    <a:lnTo>
                      <a:pt x="1648" y="444"/>
                    </a:lnTo>
                    <a:lnTo>
                      <a:pt x="1299" y="95"/>
                    </a:lnTo>
                    <a:cubicBezTo>
                      <a:pt x="1236" y="32"/>
                      <a:pt x="1173" y="0"/>
                      <a:pt x="10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" name="Google Shape;155;p19"/>
          <p:cNvGrpSpPr/>
          <p:nvPr/>
        </p:nvGrpSpPr>
        <p:grpSpPr>
          <a:xfrm>
            <a:off x="2155175" y="1733888"/>
            <a:ext cx="587400" cy="587400"/>
            <a:chOff x="2155175" y="1733888"/>
            <a:chExt cx="587400" cy="587400"/>
          </a:xfrm>
        </p:grpSpPr>
        <p:sp>
          <p:nvSpPr>
            <p:cNvPr id="156" name="Google Shape;156;p19"/>
            <p:cNvSpPr/>
            <p:nvPr/>
          </p:nvSpPr>
          <p:spPr>
            <a:xfrm>
              <a:off x="2155175" y="1733888"/>
              <a:ext cx="587400" cy="587400"/>
            </a:xfrm>
            <a:prstGeom prst="ellipse">
              <a:avLst/>
            </a:prstGeom>
            <a:gradFill>
              <a:gsLst>
                <a:gs pos="0">
                  <a:srgbClr val="1A85C8"/>
                </a:gs>
                <a:gs pos="100000">
                  <a:srgbClr val="0F375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2275832" y="2096270"/>
              <a:ext cx="50877" cy="70964"/>
            </a:xfrm>
            <a:custGeom>
              <a:avLst/>
              <a:gdLst/>
              <a:ahLst/>
              <a:cxnLst/>
              <a:rect l="l" t="t" r="r" b="b"/>
              <a:pathLst>
                <a:path w="1363" h="1901" extrusionOk="0">
                  <a:moveTo>
                    <a:pt x="951" y="1"/>
                  </a:moveTo>
                  <a:cubicBezTo>
                    <a:pt x="413" y="1"/>
                    <a:pt x="1" y="444"/>
                    <a:pt x="1" y="951"/>
                  </a:cubicBezTo>
                  <a:lnTo>
                    <a:pt x="1" y="1647"/>
                  </a:lnTo>
                  <a:cubicBezTo>
                    <a:pt x="1" y="1774"/>
                    <a:pt x="96" y="1901"/>
                    <a:pt x="254" y="1901"/>
                  </a:cubicBezTo>
                  <a:lnTo>
                    <a:pt x="1363" y="1901"/>
                  </a:lnTo>
                  <a:cubicBezTo>
                    <a:pt x="1331" y="1806"/>
                    <a:pt x="1299" y="1742"/>
                    <a:pt x="1299" y="1647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2344402" y="2045427"/>
              <a:ext cx="50877" cy="121807"/>
            </a:xfrm>
            <a:custGeom>
              <a:avLst/>
              <a:gdLst/>
              <a:ahLst/>
              <a:cxnLst/>
              <a:rect l="l" t="t" r="r" b="b"/>
              <a:pathLst>
                <a:path w="1363" h="3263" extrusionOk="0">
                  <a:moveTo>
                    <a:pt x="919" y="1"/>
                  </a:moveTo>
                  <a:cubicBezTo>
                    <a:pt x="412" y="1"/>
                    <a:pt x="1" y="413"/>
                    <a:pt x="1" y="951"/>
                  </a:cubicBezTo>
                  <a:lnTo>
                    <a:pt x="1" y="3009"/>
                  </a:lnTo>
                  <a:cubicBezTo>
                    <a:pt x="1" y="3136"/>
                    <a:pt x="96" y="3263"/>
                    <a:pt x="254" y="3263"/>
                  </a:cubicBezTo>
                  <a:lnTo>
                    <a:pt x="1363" y="3263"/>
                  </a:lnTo>
                  <a:cubicBezTo>
                    <a:pt x="1331" y="3168"/>
                    <a:pt x="1299" y="3104"/>
                    <a:pt x="1299" y="3009"/>
                  </a:cubicBezTo>
                  <a:lnTo>
                    <a:pt x="12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2446080" y="1840935"/>
              <a:ext cx="156064" cy="326300"/>
            </a:xfrm>
            <a:custGeom>
              <a:avLst/>
              <a:gdLst/>
              <a:ahLst/>
              <a:cxnLst/>
              <a:rect l="l" t="t" r="r" b="b"/>
              <a:pathLst>
                <a:path w="4181" h="8741" extrusionOk="0">
                  <a:moveTo>
                    <a:pt x="2090" y="0"/>
                  </a:moveTo>
                  <a:cubicBezTo>
                    <a:pt x="1995" y="0"/>
                    <a:pt x="1932" y="32"/>
                    <a:pt x="1869" y="95"/>
                  </a:cubicBezTo>
                  <a:lnTo>
                    <a:pt x="64" y="2565"/>
                  </a:lnTo>
                  <a:cubicBezTo>
                    <a:pt x="0" y="2660"/>
                    <a:pt x="0" y="2755"/>
                    <a:pt x="32" y="2850"/>
                  </a:cubicBezTo>
                  <a:cubicBezTo>
                    <a:pt x="64" y="2914"/>
                    <a:pt x="159" y="2977"/>
                    <a:pt x="254" y="2977"/>
                  </a:cubicBezTo>
                  <a:lnTo>
                    <a:pt x="919" y="2977"/>
                  </a:lnTo>
                  <a:lnTo>
                    <a:pt x="919" y="8487"/>
                  </a:lnTo>
                  <a:cubicBezTo>
                    <a:pt x="919" y="8614"/>
                    <a:pt x="1045" y="8741"/>
                    <a:pt x="1172" y="8741"/>
                  </a:cubicBezTo>
                  <a:lnTo>
                    <a:pt x="3009" y="8741"/>
                  </a:lnTo>
                  <a:cubicBezTo>
                    <a:pt x="3136" y="8741"/>
                    <a:pt x="3262" y="8614"/>
                    <a:pt x="3262" y="8487"/>
                  </a:cubicBezTo>
                  <a:lnTo>
                    <a:pt x="3262" y="2977"/>
                  </a:lnTo>
                  <a:lnTo>
                    <a:pt x="3927" y="2977"/>
                  </a:lnTo>
                  <a:cubicBezTo>
                    <a:pt x="4022" y="2977"/>
                    <a:pt x="4086" y="2914"/>
                    <a:pt x="4149" y="2850"/>
                  </a:cubicBezTo>
                  <a:cubicBezTo>
                    <a:pt x="4181" y="2755"/>
                    <a:pt x="4181" y="2660"/>
                    <a:pt x="4117" y="2565"/>
                  </a:cubicBezTo>
                  <a:lnTo>
                    <a:pt x="2280" y="95"/>
                  </a:lnTo>
                  <a:cubicBezTo>
                    <a:pt x="2249" y="32"/>
                    <a:pt x="2185" y="0"/>
                    <a:pt x="20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2411777" y="1994621"/>
              <a:ext cx="50877" cy="172613"/>
            </a:xfrm>
            <a:custGeom>
              <a:avLst/>
              <a:gdLst/>
              <a:ahLst/>
              <a:cxnLst/>
              <a:rect l="l" t="t" r="r" b="b"/>
              <a:pathLst>
                <a:path w="1363" h="4624" extrusionOk="0">
                  <a:moveTo>
                    <a:pt x="951" y="0"/>
                  </a:moveTo>
                  <a:cubicBezTo>
                    <a:pt x="444" y="0"/>
                    <a:pt x="1" y="412"/>
                    <a:pt x="1" y="950"/>
                  </a:cubicBezTo>
                  <a:lnTo>
                    <a:pt x="1" y="4370"/>
                  </a:lnTo>
                  <a:cubicBezTo>
                    <a:pt x="1" y="4497"/>
                    <a:pt x="128" y="4624"/>
                    <a:pt x="254" y="4624"/>
                  </a:cubicBezTo>
                  <a:lnTo>
                    <a:pt x="1363" y="4624"/>
                  </a:lnTo>
                  <a:cubicBezTo>
                    <a:pt x="1331" y="4529"/>
                    <a:pt x="1331" y="4465"/>
                    <a:pt x="1331" y="4370"/>
                  </a:cubicBez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9"/>
          <p:cNvSpPr txBox="1"/>
          <p:nvPr/>
        </p:nvSpPr>
        <p:spPr>
          <a:xfrm>
            <a:off x="440944" y="1839988"/>
            <a:ext cx="15738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Project Overview</a:t>
            </a:r>
            <a:endParaRPr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436688" y="3298125"/>
            <a:ext cx="15738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7093550" y="1896709"/>
            <a:ext cx="1336772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b="1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7093550" y="3267597"/>
            <a:ext cx="15738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DevOps Technologies</a:t>
            </a:r>
            <a:endParaRPr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76B9A643-32C2-4BFF-5230-1CAAE1ED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B7C1676D-72DE-4F90-0398-A52EA6A2FB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DC290-B424-1A14-6D57-85000835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10" y="931369"/>
            <a:ext cx="7417380" cy="40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0190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612E1715-61D7-6FF3-4649-477EA5B80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00DA6850-9B75-9D95-6201-69D33C674A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9D3BE-5EC0-D846-B4FF-0688A2DE9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688" y="906970"/>
            <a:ext cx="7211122" cy="38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5030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08A12986-0239-B12B-90E1-081146C30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0442A89C-A046-650B-1C48-2E81FD300A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Grafana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A14A0-2BDB-20DD-3F8B-D2862F2B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50" y="869795"/>
            <a:ext cx="7380500" cy="398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C737485C-ACD1-3E94-09B2-2915A194F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59CAFCC2-2331-AD16-D608-F2AF727207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Prometheus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009DB-BD39-6601-5B92-6A0D715B5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22" y="959130"/>
            <a:ext cx="7181385" cy="390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3244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3120AF81-88DB-9524-FA0B-B18BED1B1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EEE39444-8E74-1029-DCC0-33D5218984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 our App 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5E00A-0B9D-FAE4-26B8-96045B84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3" y="996176"/>
            <a:ext cx="7269474" cy="39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818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>
          <a:extLst>
            <a:ext uri="{FF2B5EF4-FFF2-40B4-BE49-F238E27FC236}">
              <a16:creationId xmlns:a16="http://schemas.microsoft.com/office/drawing/2014/main" id="{4C4FEBDE-0474-3C9F-DB58-1F2786D9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00;p46">
            <a:extLst>
              <a:ext uri="{FF2B5EF4-FFF2-40B4-BE49-F238E27FC236}">
                <a16:creationId xmlns:a16="http://schemas.microsoft.com/office/drawing/2014/main" id="{0F581930-292C-FD20-0E22-80F56095E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5850" y="201796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Also our App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AE358-4511-692D-6315-9A4185C1A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91" y="808609"/>
            <a:ext cx="7428119" cy="417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2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341542" y="1002574"/>
            <a:ext cx="4475356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>
                <a:solidFill>
                  <a:schemeClr val="dk2"/>
                </a:solidFill>
              </a:rPr>
              <a:t>Thank You</a:t>
            </a:r>
            <a:endParaRPr sz="8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 dirty="0">
                <a:solidFill>
                  <a:schemeClr val="accent1"/>
                </a:solidFill>
              </a:rPr>
              <a:t>Team 274</a:t>
            </a:r>
            <a:endParaRPr sz="23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915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35"/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1595" name="Google Shape;1595;p35"/>
          <p:cNvSpPr txBox="1"/>
          <p:nvPr/>
        </p:nvSpPr>
        <p:spPr>
          <a:xfrm>
            <a:off x="769950" y="2222325"/>
            <a:ext cx="12480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Mern </a:t>
            </a:r>
          </a:p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Stack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596" name="Google Shape;1596;p35"/>
          <p:cNvSpPr txBox="1"/>
          <p:nvPr/>
        </p:nvSpPr>
        <p:spPr>
          <a:xfrm>
            <a:off x="2776475" y="2222325"/>
            <a:ext cx="12480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Docker &amp; Docker compose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597" name="Google Shape;1597;p35"/>
          <p:cNvSpPr txBox="1"/>
          <p:nvPr/>
        </p:nvSpPr>
        <p:spPr>
          <a:xfrm>
            <a:off x="6929875" y="2222325"/>
            <a:ext cx="12480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Terraform and AWS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598" name="Google Shape;1598;p35"/>
          <p:cNvSpPr txBox="1"/>
          <p:nvPr/>
        </p:nvSpPr>
        <p:spPr>
          <a:xfrm>
            <a:off x="4848424" y="2222325"/>
            <a:ext cx="12480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Kubernetes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9" name="Google Shape;1599;p35"/>
          <p:cNvSpPr txBox="1"/>
          <p:nvPr/>
        </p:nvSpPr>
        <p:spPr>
          <a:xfrm>
            <a:off x="4848424" y="4128264"/>
            <a:ext cx="1248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ArgoCD and Helm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0" name="Google Shape;1600;p35"/>
          <p:cNvSpPr txBox="1"/>
          <p:nvPr/>
        </p:nvSpPr>
        <p:spPr>
          <a:xfrm>
            <a:off x="6929875" y="4128264"/>
            <a:ext cx="1248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Prometheus &amp; Grafana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35"/>
          <p:cNvSpPr txBox="1"/>
          <p:nvPr/>
        </p:nvSpPr>
        <p:spPr>
          <a:xfrm>
            <a:off x="2776475" y="4128264"/>
            <a:ext cx="1248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Trivy &amp; npm audit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602" name="Google Shape;1602;p35"/>
          <p:cNvSpPr txBox="1"/>
          <p:nvPr/>
        </p:nvSpPr>
        <p:spPr>
          <a:xfrm>
            <a:off x="769950" y="4128264"/>
            <a:ext cx="12480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Gitlab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1603" name="Google Shape;1603;p35"/>
          <p:cNvSpPr/>
          <p:nvPr/>
        </p:nvSpPr>
        <p:spPr>
          <a:xfrm>
            <a:off x="862177" y="1155699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35"/>
          <p:cNvSpPr/>
          <p:nvPr/>
        </p:nvSpPr>
        <p:spPr>
          <a:xfrm>
            <a:off x="2868702" y="1155699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35"/>
          <p:cNvSpPr/>
          <p:nvPr/>
        </p:nvSpPr>
        <p:spPr>
          <a:xfrm>
            <a:off x="4940651" y="1155699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35"/>
          <p:cNvSpPr/>
          <p:nvPr/>
        </p:nvSpPr>
        <p:spPr>
          <a:xfrm>
            <a:off x="7022102" y="1155699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58CBDF"/>
              </a:gs>
              <a:gs pos="100000">
                <a:srgbClr val="23819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35"/>
          <p:cNvSpPr/>
          <p:nvPr/>
        </p:nvSpPr>
        <p:spPr>
          <a:xfrm>
            <a:off x="862177" y="3086023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35"/>
          <p:cNvSpPr/>
          <p:nvPr/>
        </p:nvSpPr>
        <p:spPr>
          <a:xfrm>
            <a:off x="2868702" y="3086023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35"/>
          <p:cNvSpPr/>
          <p:nvPr/>
        </p:nvSpPr>
        <p:spPr>
          <a:xfrm>
            <a:off x="4940651" y="3086023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35"/>
          <p:cNvSpPr/>
          <p:nvPr/>
        </p:nvSpPr>
        <p:spPr>
          <a:xfrm>
            <a:off x="7022102" y="3086023"/>
            <a:ext cx="1063547" cy="635780"/>
          </a:xfrm>
          <a:custGeom>
            <a:avLst/>
            <a:gdLst/>
            <a:ahLst/>
            <a:cxnLst/>
            <a:rect l="l" t="t" r="r" b="b"/>
            <a:pathLst>
              <a:path w="129346" h="77322" extrusionOk="0">
                <a:moveTo>
                  <a:pt x="58319" y="0"/>
                </a:moveTo>
                <a:cubicBezTo>
                  <a:pt x="58295" y="0"/>
                  <a:pt x="58271" y="0"/>
                  <a:pt x="58247" y="1"/>
                </a:cubicBezTo>
                <a:cubicBezTo>
                  <a:pt x="44312" y="32"/>
                  <a:pt x="33042" y="11349"/>
                  <a:pt x="33074" y="25283"/>
                </a:cubicBezTo>
                <a:cubicBezTo>
                  <a:pt x="33074" y="25518"/>
                  <a:pt x="33089" y="25769"/>
                  <a:pt x="33105" y="26004"/>
                </a:cubicBezTo>
                <a:cubicBezTo>
                  <a:pt x="30864" y="25393"/>
                  <a:pt x="28528" y="25064"/>
                  <a:pt x="26099" y="25064"/>
                </a:cubicBezTo>
                <a:cubicBezTo>
                  <a:pt x="11663" y="25111"/>
                  <a:pt x="1" y="36819"/>
                  <a:pt x="32" y="51256"/>
                </a:cubicBezTo>
                <a:cubicBezTo>
                  <a:pt x="64" y="65657"/>
                  <a:pt x="11757" y="77322"/>
                  <a:pt x="26166" y="77322"/>
                </a:cubicBezTo>
                <a:cubicBezTo>
                  <a:pt x="26185" y="77322"/>
                  <a:pt x="26205" y="77322"/>
                  <a:pt x="26224" y="77322"/>
                </a:cubicBezTo>
                <a:lnTo>
                  <a:pt x="110003" y="77118"/>
                </a:lnTo>
                <a:lnTo>
                  <a:pt x="109988" y="77055"/>
                </a:lnTo>
                <a:cubicBezTo>
                  <a:pt x="120333" y="76225"/>
                  <a:pt x="129345" y="67635"/>
                  <a:pt x="129314" y="57086"/>
                </a:cubicBezTo>
                <a:cubicBezTo>
                  <a:pt x="129298" y="48418"/>
                  <a:pt x="123875" y="40550"/>
                  <a:pt x="114079" y="39390"/>
                </a:cubicBezTo>
                <a:cubicBezTo>
                  <a:pt x="117393" y="25714"/>
                  <a:pt x="107829" y="13252"/>
                  <a:pt x="94910" y="13252"/>
                </a:cubicBezTo>
                <a:cubicBezTo>
                  <a:pt x="90905" y="13252"/>
                  <a:pt x="86578" y="14450"/>
                  <a:pt x="82213" y="17180"/>
                </a:cubicBezTo>
                <a:cubicBezTo>
                  <a:pt x="78850" y="7185"/>
                  <a:pt x="69417" y="0"/>
                  <a:pt x="58319" y="0"/>
                </a:cubicBezTo>
                <a:close/>
              </a:path>
            </a:pathLst>
          </a:cu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1" name="Google Shape;1611;p35"/>
          <p:cNvGrpSpPr/>
          <p:nvPr/>
        </p:nvGrpSpPr>
        <p:grpSpPr>
          <a:xfrm>
            <a:off x="1210320" y="1355905"/>
            <a:ext cx="367261" cy="364686"/>
            <a:chOff x="-64781025" y="3361050"/>
            <a:chExt cx="317425" cy="315200"/>
          </a:xfrm>
        </p:grpSpPr>
        <p:sp>
          <p:nvSpPr>
            <p:cNvPr id="1612" name="Google Shape;1612;p35"/>
            <p:cNvSpPr/>
            <p:nvPr/>
          </p:nvSpPr>
          <p:spPr>
            <a:xfrm>
              <a:off x="-64764500" y="3388725"/>
              <a:ext cx="272550" cy="272550"/>
            </a:xfrm>
            <a:custGeom>
              <a:avLst/>
              <a:gdLst/>
              <a:ahLst/>
              <a:cxnLst/>
              <a:rect l="l" t="t" r="r" b="b"/>
              <a:pathLst>
                <a:path w="10902" h="10902" extrusionOk="0">
                  <a:moveTo>
                    <a:pt x="6554" y="2647"/>
                  </a:moveTo>
                  <a:cubicBezTo>
                    <a:pt x="6979" y="2647"/>
                    <a:pt x="7404" y="2805"/>
                    <a:pt x="7719" y="3120"/>
                  </a:cubicBezTo>
                  <a:cubicBezTo>
                    <a:pt x="8381" y="3782"/>
                    <a:pt x="8381" y="4821"/>
                    <a:pt x="7751" y="5483"/>
                  </a:cubicBezTo>
                  <a:cubicBezTo>
                    <a:pt x="7436" y="5798"/>
                    <a:pt x="7058" y="5955"/>
                    <a:pt x="6585" y="5955"/>
                  </a:cubicBezTo>
                  <a:cubicBezTo>
                    <a:pt x="6144" y="5955"/>
                    <a:pt x="5703" y="5798"/>
                    <a:pt x="5388" y="5483"/>
                  </a:cubicBezTo>
                  <a:cubicBezTo>
                    <a:pt x="5073" y="5168"/>
                    <a:pt x="4915" y="4758"/>
                    <a:pt x="4915" y="4286"/>
                  </a:cubicBezTo>
                  <a:cubicBezTo>
                    <a:pt x="4915" y="3813"/>
                    <a:pt x="5073" y="3435"/>
                    <a:pt x="5388" y="3120"/>
                  </a:cubicBezTo>
                  <a:cubicBezTo>
                    <a:pt x="5703" y="2805"/>
                    <a:pt x="6128" y="2647"/>
                    <a:pt x="6554" y="2647"/>
                  </a:cubicBezTo>
                  <a:close/>
                  <a:moveTo>
                    <a:pt x="2175" y="6901"/>
                  </a:moveTo>
                  <a:lnTo>
                    <a:pt x="4065" y="8791"/>
                  </a:lnTo>
                  <a:lnTo>
                    <a:pt x="3592" y="9484"/>
                  </a:lnTo>
                  <a:lnTo>
                    <a:pt x="1418" y="7342"/>
                  </a:lnTo>
                  <a:lnTo>
                    <a:pt x="2175" y="6901"/>
                  </a:lnTo>
                  <a:close/>
                  <a:moveTo>
                    <a:pt x="6907" y="1"/>
                  </a:moveTo>
                  <a:cubicBezTo>
                    <a:pt x="6851" y="1"/>
                    <a:pt x="6795" y="11"/>
                    <a:pt x="6743" y="33"/>
                  </a:cubicBezTo>
                  <a:cubicBezTo>
                    <a:pt x="5546" y="663"/>
                    <a:pt x="4474" y="1576"/>
                    <a:pt x="3655" y="2616"/>
                  </a:cubicBezTo>
                  <a:cubicBezTo>
                    <a:pt x="3025" y="3341"/>
                    <a:pt x="2553" y="4223"/>
                    <a:pt x="2175" y="5136"/>
                  </a:cubicBezTo>
                  <a:cubicBezTo>
                    <a:pt x="2048" y="5451"/>
                    <a:pt x="1922" y="5766"/>
                    <a:pt x="1859" y="6050"/>
                  </a:cubicBezTo>
                  <a:lnTo>
                    <a:pt x="505" y="6838"/>
                  </a:lnTo>
                  <a:cubicBezTo>
                    <a:pt x="379" y="6932"/>
                    <a:pt x="316" y="7058"/>
                    <a:pt x="316" y="7184"/>
                  </a:cubicBezTo>
                  <a:cubicBezTo>
                    <a:pt x="316" y="7279"/>
                    <a:pt x="347" y="7405"/>
                    <a:pt x="442" y="7531"/>
                  </a:cubicBezTo>
                  <a:lnTo>
                    <a:pt x="1072" y="8161"/>
                  </a:lnTo>
                  <a:cubicBezTo>
                    <a:pt x="631" y="8696"/>
                    <a:pt x="1" y="9673"/>
                    <a:pt x="1" y="10272"/>
                  </a:cubicBezTo>
                  <a:cubicBezTo>
                    <a:pt x="1" y="10524"/>
                    <a:pt x="64" y="10681"/>
                    <a:pt x="158" y="10744"/>
                  </a:cubicBezTo>
                  <a:cubicBezTo>
                    <a:pt x="221" y="10839"/>
                    <a:pt x="379" y="10902"/>
                    <a:pt x="631" y="10902"/>
                  </a:cubicBezTo>
                  <a:cubicBezTo>
                    <a:pt x="1229" y="10902"/>
                    <a:pt x="2238" y="10240"/>
                    <a:pt x="2742" y="9830"/>
                  </a:cubicBezTo>
                  <a:lnTo>
                    <a:pt x="3372" y="10461"/>
                  </a:lnTo>
                  <a:cubicBezTo>
                    <a:pt x="3466" y="10555"/>
                    <a:pt x="3592" y="10587"/>
                    <a:pt x="3655" y="10587"/>
                  </a:cubicBezTo>
                  <a:lnTo>
                    <a:pt x="3687" y="10587"/>
                  </a:lnTo>
                  <a:cubicBezTo>
                    <a:pt x="3813" y="10587"/>
                    <a:pt x="3939" y="10524"/>
                    <a:pt x="4002" y="10398"/>
                  </a:cubicBezTo>
                  <a:lnTo>
                    <a:pt x="4789" y="9074"/>
                  </a:lnTo>
                  <a:cubicBezTo>
                    <a:pt x="5104" y="8980"/>
                    <a:pt x="5420" y="8854"/>
                    <a:pt x="5735" y="8759"/>
                  </a:cubicBezTo>
                  <a:cubicBezTo>
                    <a:pt x="6648" y="8381"/>
                    <a:pt x="7530" y="7877"/>
                    <a:pt x="8255" y="7279"/>
                  </a:cubicBezTo>
                  <a:cubicBezTo>
                    <a:pt x="9295" y="6459"/>
                    <a:pt x="10208" y="5388"/>
                    <a:pt x="10838" y="4223"/>
                  </a:cubicBezTo>
                  <a:cubicBezTo>
                    <a:pt x="10901" y="4065"/>
                    <a:pt x="10870" y="3876"/>
                    <a:pt x="10744" y="3750"/>
                  </a:cubicBezTo>
                  <a:lnTo>
                    <a:pt x="7215" y="127"/>
                  </a:lnTo>
                  <a:cubicBezTo>
                    <a:pt x="7131" y="43"/>
                    <a:pt x="7019" y="1"/>
                    <a:pt x="69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5"/>
            <p:cNvSpPr/>
            <p:nvPr/>
          </p:nvSpPr>
          <p:spPr>
            <a:xfrm>
              <a:off x="-64568375" y="3361050"/>
              <a:ext cx="104775" cy="105675"/>
            </a:xfrm>
            <a:custGeom>
              <a:avLst/>
              <a:gdLst/>
              <a:ahLst/>
              <a:cxnLst/>
              <a:rect l="l" t="t" r="r" b="b"/>
              <a:pathLst>
                <a:path w="4191" h="4227" extrusionOk="0">
                  <a:moveTo>
                    <a:pt x="2941" y="1"/>
                  </a:moveTo>
                  <a:cubicBezTo>
                    <a:pt x="2906" y="1"/>
                    <a:pt x="2871" y="2"/>
                    <a:pt x="2836" y="5"/>
                  </a:cubicBezTo>
                  <a:cubicBezTo>
                    <a:pt x="1828" y="100"/>
                    <a:pt x="883" y="320"/>
                    <a:pt x="0" y="667"/>
                  </a:cubicBezTo>
                  <a:lnTo>
                    <a:pt x="3529" y="4227"/>
                  </a:lnTo>
                  <a:cubicBezTo>
                    <a:pt x="3876" y="3313"/>
                    <a:pt x="4128" y="2368"/>
                    <a:pt x="4191" y="1392"/>
                  </a:cubicBezTo>
                  <a:cubicBezTo>
                    <a:pt x="4191" y="982"/>
                    <a:pt x="4033" y="635"/>
                    <a:pt x="3812" y="352"/>
                  </a:cubicBezTo>
                  <a:cubicBezTo>
                    <a:pt x="3558" y="125"/>
                    <a:pt x="3252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5"/>
            <p:cNvSpPr/>
            <p:nvPr/>
          </p:nvSpPr>
          <p:spPr>
            <a:xfrm>
              <a:off x="-64645575" y="3596675"/>
              <a:ext cx="85100" cy="79575"/>
            </a:xfrm>
            <a:custGeom>
              <a:avLst/>
              <a:gdLst/>
              <a:ahLst/>
              <a:cxnLst/>
              <a:rect l="l" t="t" r="r" b="b"/>
              <a:pathLst>
                <a:path w="3404" h="3183" extrusionOk="0">
                  <a:moveTo>
                    <a:pt x="3403" y="0"/>
                  </a:moveTo>
                  <a:lnTo>
                    <a:pt x="3403" y="0"/>
                  </a:lnTo>
                  <a:cubicBezTo>
                    <a:pt x="2710" y="473"/>
                    <a:pt x="2017" y="819"/>
                    <a:pt x="1261" y="1134"/>
                  </a:cubicBezTo>
                  <a:cubicBezTo>
                    <a:pt x="1041" y="1292"/>
                    <a:pt x="726" y="1386"/>
                    <a:pt x="442" y="1449"/>
                  </a:cubicBezTo>
                  <a:cubicBezTo>
                    <a:pt x="347" y="1859"/>
                    <a:pt x="253" y="2237"/>
                    <a:pt x="95" y="2584"/>
                  </a:cubicBezTo>
                  <a:cubicBezTo>
                    <a:pt x="1" y="2741"/>
                    <a:pt x="32" y="2930"/>
                    <a:pt x="158" y="3056"/>
                  </a:cubicBezTo>
                  <a:cubicBezTo>
                    <a:pt x="253" y="3151"/>
                    <a:pt x="347" y="3182"/>
                    <a:pt x="442" y="3182"/>
                  </a:cubicBezTo>
                  <a:cubicBezTo>
                    <a:pt x="505" y="3182"/>
                    <a:pt x="568" y="3182"/>
                    <a:pt x="600" y="3151"/>
                  </a:cubicBezTo>
                  <a:cubicBezTo>
                    <a:pt x="1135" y="2867"/>
                    <a:pt x="1671" y="2521"/>
                    <a:pt x="2080" y="2080"/>
                  </a:cubicBezTo>
                  <a:cubicBezTo>
                    <a:pt x="2679" y="1481"/>
                    <a:pt x="3151" y="756"/>
                    <a:pt x="3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5"/>
            <p:cNvSpPr/>
            <p:nvPr/>
          </p:nvSpPr>
          <p:spPr>
            <a:xfrm>
              <a:off x="-64781025" y="3456475"/>
              <a:ext cx="80350" cy="85075"/>
            </a:xfrm>
            <a:custGeom>
              <a:avLst/>
              <a:gdLst/>
              <a:ahLst/>
              <a:cxnLst/>
              <a:rect l="l" t="t" r="r" b="b"/>
              <a:pathLst>
                <a:path w="3214" h="3403" extrusionOk="0">
                  <a:moveTo>
                    <a:pt x="3214" y="0"/>
                  </a:moveTo>
                  <a:cubicBezTo>
                    <a:pt x="2426" y="252"/>
                    <a:pt x="1733" y="725"/>
                    <a:pt x="1134" y="1324"/>
                  </a:cubicBezTo>
                  <a:cubicBezTo>
                    <a:pt x="693" y="1733"/>
                    <a:pt x="347" y="2269"/>
                    <a:pt x="63" y="2804"/>
                  </a:cubicBezTo>
                  <a:cubicBezTo>
                    <a:pt x="0" y="2962"/>
                    <a:pt x="32" y="3151"/>
                    <a:pt x="158" y="3277"/>
                  </a:cubicBezTo>
                  <a:cubicBezTo>
                    <a:pt x="221" y="3371"/>
                    <a:pt x="347" y="3403"/>
                    <a:pt x="410" y="3403"/>
                  </a:cubicBezTo>
                  <a:cubicBezTo>
                    <a:pt x="504" y="3403"/>
                    <a:pt x="536" y="3403"/>
                    <a:pt x="630" y="3371"/>
                  </a:cubicBezTo>
                  <a:cubicBezTo>
                    <a:pt x="977" y="3214"/>
                    <a:pt x="1355" y="3088"/>
                    <a:pt x="1764" y="2993"/>
                  </a:cubicBezTo>
                  <a:cubicBezTo>
                    <a:pt x="1827" y="2678"/>
                    <a:pt x="1953" y="2426"/>
                    <a:pt x="2079" y="2143"/>
                  </a:cubicBezTo>
                  <a:cubicBezTo>
                    <a:pt x="2394" y="1387"/>
                    <a:pt x="2741" y="694"/>
                    <a:pt x="3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35"/>
          <p:cNvSpPr/>
          <p:nvPr/>
        </p:nvSpPr>
        <p:spPr>
          <a:xfrm>
            <a:off x="3279714" y="1354613"/>
            <a:ext cx="241524" cy="367261"/>
          </a:xfrm>
          <a:custGeom>
            <a:avLst/>
            <a:gdLst/>
            <a:ahLst/>
            <a:cxnLst/>
            <a:rect l="l" t="t" r="r" b="b"/>
            <a:pathLst>
              <a:path w="8350" h="12697" extrusionOk="0">
                <a:moveTo>
                  <a:pt x="4222" y="1166"/>
                </a:moveTo>
                <a:cubicBezTo>
                  <a:pt x="4443" y="1166"/>
                  <a:pt x="4600" y="1386"/>
                  <a:pt x="4600" y="1607"/>
                </a:cubicBezTo>
                <a:lnTo>
                  <a:pt x="4600" y="1890"/>
                </a:lnTo>
                <a:cubicBezTo>
                  <a:pt x="5073" y="2048"/>
                  <a:pt x="5451" y="2520"/>
                  <a:pt x="5451" y="3088"/>
                </a:cubicBezTo>
                <a:cubicBezTo>
                  <a:pt x="5451" y="3308"/>
                  <a:pt x="5231" y="3497"/>
                  <a:pt x="5010" y="3497"/>
                </a:cubicBezTo>
                <a:cubicBezTo>
                  <a:pt x="4758" y="3497"/>
                  <a:pt x="4600" y="3308"/>
                  <a:pt x="4600" y="3088"/>
                </a:cubicBezTo>
                <a:cubicBezTo>
                  <a:pt x="4600" y="2835"/>
                  <a:pt x="4411" y="2678"/>
                  <a:pt x="4222" y="2678"/>
                </a:cubicBezTo>
                <a:cubicBezTo>
                  <a:pt x="3970" y="2678"/>
                  <a:pt x="3781" y="2867"/>
                  <a:pt x="3781" y="3088"/>
                </a:cubicBezTo>
                <a:cubicBezTo>
                  <a:pt x="3781" y="3308"/>
                  <a:pt x="4096" y="3529"/>
                  <a:pt x="4443" y="3781"/>
                </a:cubicBezTo>
                <a:cubicBezTo>
                  <a:pt x="4884" y="4096"/>
                  <a:pt x="5451" y="4505"/>
                  <a:pt x="5451" y="5167"/>
                </a:cubicBezTo>
                <a:cubicBezTo>
                  <a:pt x="5451" y="5702"/>
                  <a:pt x="5073" y="6143"/>
                  <a:pt x="4600" y="6333"/>
                </a:cubicBezTo>
                <a:lnTo>
                  <a:pt x="4600" y="6616"/>
                </a:lnTo>
                <a:cubicBezTo>
                  <a:pt x="4600" y="6868"/>
                  <a:pt x="4411" y="7026"/>
                  <a:pt x="4222" y="7026"/>
                </a:cubicBezTo>
                <a:cubicBezTo>
                  <a:pt x="3970" y="7026"/>
                  <a:pt x="3781" y="6805"/>
                  <a:pt x="3781" y="6616"/>
                </a:cubicBezTo>
                <a:lnTo>
                  <a:pt x="3781" y="6333"/>
                </a:lnTo>
                <a:cubicBezTo>
                  <a:pt x="3309" y="6143"/>
                  <a:pt x="2962" y="5702"/>
                  <a:pt x="2962" y="5167"/>
                </a:cubicBezTo>
                <a:cubicBezTo>
                  <a:pt x="2962" y="4915"/>
                  <a:pt x="3151" y="4757"/>
                  <a:pt x="3372" y="4757"/>
                </a:cubicBezTo>
                <a:cubicBezTo>
                  <a:pt x="3624" y="4757"/>
                  <a:pt x="3781" y="4978"/>
                  <a:pt x="3781" y="5167"/>
                </a:cubicBezTo>
                <a:cubicBezTo>
                  <a:pt x="3781" y="5387"/>
                  <a:pt x="3970" y="5608"/>
                  <a:pt x="4222" y="5608"/>
                </a:cubicBezTo>
                <a:cubicBezTo>
                  <a:pt x="4443" y="5608"/>
                  <a:pt x="4600" y="5387"/>
                  <a:pt x="4600" y="5167"/>
                </a:cubicBezTo>
                <a:cubicBezTo>
                  <a:pt x="4600" y="4915"/>
                  <a:pt x="4285" y="4694"/>
                  <a:pt x="3939" y="4442"/>
                </a:cubicBezTo>
                <a:cubicBezTo>
                  <a:pt x="3498" y="4127"/>
                  <a:pt x="2962" y="3749"/>
                  <a:pt x="2962" y="3088"/>
                </a:cubicBezTo>
                <a:cubicBezTo>
                  <a:pt x="2962" y="2520"/>
                  <a:pt x="3309" y="2079"/>
                  <a:pt x="3781" y="1890"/>
                </a:cubicBezTo>
                <a:lnTo>
                  <a:pt x="3781" y="1607"/>
                </a:lnTo>
                <a:cubicBezTo>
                  <a:pt x="3781" y="1386"/>
                  <a:pt x="3970" y="1166"/>
                  <a:pt x="4222" y="1166"/>
                </a:cubicBezTo>
                <a:close/>
                <a:moveTo>
                  <a:pt x="4222" y="0"/>
                </a:moveTo>
                <a:cubicBezTo>
                  <a:pt x="1923" y="0"/>
                  <a:pt x="64" y="1859"/>
                  <a:pt x="64" y="4127"/>
                </a:cubicBezTo>
                <a:cubicBezTo>
                  <a:pt x="64" y="6270"/>
                  <a:pt x="1733" y="8034"/>
                  <a:pt x="3781" y="8223"/>
                </a:cubicBezTo>
                <a:lnTo>
                  <a:pt x="3781" y="9767"/>
                </a:lnTo>
                <a:cubicBezTo>
                  <a:pt x="3655" y="9609"/>
                  <a:pt x="3529" y="9483"/>
                  <a:pt x="3372" y="9325"/>
                </a:cubicBezTo>
                <a:cubicBezTo>
                  <a:pt x="2647" y="8601"/>
                  <a:pt x="1576" y="8128"/>
                  <a:pt x="442" y="8128"/>
                </a:cubicBezTo>
                <a:cubicBezTo>
                  <a:pt x="190" y="8128"/>
                  <a:pt x="32" y="8317"/>
                  <a:pt x="32" y="8506"/>
                </a:cubicBezTo>
                <a:cubicBezTo>
                  <a:pt x="1" y="9609"/>
                  <a:pt x="442" y="10617"/>
                  <a:pt x="1261" y="11468"/>
                </a:cubicBezTo>
                <a:cubicBezTo>
                  <a:pt x="2049" y="12255"/>
                  <a:pt x="3057" y="12696"/>
                  <a:pt x="4096" y="12696"/>
                </a:cubicBezTo>
                <a:lnTo>
                  <a:pt x="4159" y="12696"/>
                </a:lnTo>
                <a:cubicBezTo>
                  <a:pt x="5231" y="12696"/>
                  <a:pt x="6302" y="12287"/>
                  <a:pt x="7089" y="11468"/>
                </a:cubicBezTo>
                <a:cubicBezTo>
                  <a:pt x="7877" y="10680"/>
                  <a:pt x="8318" y="9641"/>
                  <a:pt x="8318" y="8506"/>
                </a:cubicBezTo>
                <a:cubicBezTo>
                  <a:pt x="8350" y="8317"/>
                  <a:pt x="8160" y="8128"/>
                  <a:pt x="7940" y="8128"/>
                </a:cubicBezTo>
                <a:cubicBezTo>
                  <a:pt x="7871" y="8124"/>
                  <a:pt x="7801" y="8122"/>
                  <a:pt x="7733" y="8122"/>
                </a:cubicBezTo>
                <a:cubicBezTo>
                  <a:pt x="6711" y="8122"/>
                  <a:pt x="5778" y="8558"/>
                  <a:pt x="5010" y="9325"/>
                </a:cubicBezTo>
                <a:cubicBezTo>
                  <a:pt x="4852" y="9483"/>
                  <a:pt x="4726" y="9609"/>
                  <a:pt x="4600" y="9767"/>
                </a:cubicBezTo>
                <a:lnTo>
                  <a:pt x="4600" y="8223"/>
                </a:lnTo>
                <a:cubicBezTo>
                  <a:pt x="6680" y="8034"/>
                  <a:pt x="8350" y="6270"/>
                  <a:pt x="8350" y="4127"/>
                </a:cubicBezTo>
                <a:cubicBezTo>
                  <a:pt x="8350" y="1859"/>
                  <a:pt x="6491" y="0"/>
                  <a:pt x="422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7" name="Google Shape;1617;p35"/>
          <p:cNvGrpSpPr/>
          <p:nvPr/>
        </p:nvGrpSpPr>
        <p:grpSpPr>
          <a:xfrm>
            <a:off x="5289691" y="1354054"/>
            <a:ext cx="365467" cy="368389"/>
            <a:chOff x="-62516625" y="3743175"/>
            <a:chExt cx="315875" cy="318400"/>
          </a:xfrm>
        </p:grpSpPr>
        <p:sp>
          <p:nvSpPr>
            <p:cNvPr id="1618" name="Google Shape;1618;p35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5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5"/>
          <p:cNvGrpSpPr/>
          <p:nvPr/>
        </p:nvGrpSpPr>
        <p:grpSpPr>
          <a:xfrm>
            <a:off x="7369797" y="1354607"/>
            <a:ext cx="368157" cy="367290"/>
            <a:chOff x="-62154300" y="3743950"/>
            <a:chExt cx="318200" cy="317450"/>
          </a:xfrm>
        </p:grpSpPr>
        <p:sp>
          <p:nvSpPr>
            <p:cNvPr id="1621" name="Google Shape;1621;p35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5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3" name="Google Shape;1623;p35"/>
          <p:cNvGrpSpPr/>
          <p:nvPr/>
        </p:nvGrpSpPr>
        <p:grpSpPr>
          <a:xfrm>
            <a:off x="1234277" y="3253435"/>
            <a:ext cx="319347" cy="349133"/>
            <a:chOff x="1687350" y="3618725"/>
            <a:chExt cx="270175" cy="295375"/>
          </a:xfrm>
        </p:grpSpPr>
        <p:sp>
          <p:nvSpPr>
            <p:cNvPr id="1624" name="Google Shape;1624;p35"/>
            <p:cNvSpPr/>
            <p:nvPr/>
          </p:nvSpPr>
          <p:spPr>
            <a:xfrm>
              <a:off x="1829900" y="3808550"/>
              <a:ext cx="18150" cy="35450"/>
            </a:xfrm>
            <a:custGeom>
              <a:avLst/>
              <a:gdLst/>
              <a:ahLst/>
              <a:cxnLst/>
              <a:rect l="l" t="t" r="r" b="b"/>
              <a:pathLst>
                <a:path w="726" h="1418" extrusionOk="0">
                  <a:moveTo>
                    <a:pt x="1" y="0"/>
                  </a:moveTo>
                  <a:lnTo>
                    <a:pt x="1" y="1418"/>
                  </a:lnTo>
                  <a:lnTo>
                    <a:pt x="379" y="1418"/>
                  </a:lnTo>
                  <a:cubicBezTo>
                    <a:pt x="568" y="1418"/>
                    <a:pt x="725" y="1260"/>
                    <a:pt x="725" y="1040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5"/>
            <p:cNvSpPr/>
            <p:nvPr/>
          </p:nvSpPr>
          <p:spPr>
            <a:xfrm>
              <a:off x="1795250" y="3755775"/>
              <a:ext cx="18125" cy="35450"/>
            </a:xfrm>
            <a:custGeom>
              <a:avLst/>
              <a:gdLst/>
              <a:ahLst/>
              <a:cxnLst/>
              <a:rect l="l" t="t" r="r" b="b"/>
              <a:pathLst>
                <a:path w="725" h="1418" extrusionOk="0">
                  <a:moveTo>
                    <a:pt x="378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1071"/>
                  </a:lnTo>
                  <a:cubicBezTo>
                    <a:pt x="0" y="1260"/>
                    <a:pt x="189" y="1418"/>
                    <a:pt x="378" y="1418"/>
                  </a:cubicBezTo>
                  <a:lnTo>
                    <a:pt x="725" y="1418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5"/>
            <p:cNvSpPr/>
            <p:nvPr/>
          </p:nvSpPr>
          <p:spPr>
            <a:xfrm>
              <a:off x="1687350" y="3618725"/>
              <a:ext cx="270175" cy="295375"/>
            </a:xfrm>
            <a:custGeom>
              <a:avLst/>
              <a:gdLst/>
              <a:ahLst/>
              <a:cxnLst/>
              <a:rect l="l" t="t" r="r" b="b"/>
              <a:pathLst>
                <a:path w="10807" h="11815" extrusionOk="0">
                  <a:moveTo>
                    <a:pt x="6459" y="662"/>
                  </a:moveTo>
                  <a:cubicBezTo>
                    <a:pt x="6868" y="662"/>
                    <a:pt x="7183" y="977"/>
                    <a:pt x="7183" y="1355"/>
                  </a:cubicBezTo>
                  <a:cubicBezTo>
                    <a:pt x="7183" y="1765"/>
                    <a:pt x="6868" y="2080"/>
                    <a:pt x="6459" y="2080"/>
                  </a:cubicBezTo>
                  <a:lnTo>
                    <a:pt x="6459" y="1702"/>
                  </a:lnTo>
                  <a:cubicBezTo>
                    <a:pt x="6459" y="1513"/>
                    <a:pt x="6301" y="1355"/>
                    <a:pt x="6112" y="1355"/>
                  </a:cubicBezTo>
                  <a:lnTo>
                    <a:pt x="4726" y="1355"/>
                  </a:lnTo>
                  <a:cubicBezTo>
                    <a:pt x="4537" y="1355"/>
                    <a:pt x="4379" y="1513"/>
                    <a:pt x="4379" y="1702"/>
                  </a:cubicBezTo>
                  <a:lnTo>
                    <a:pt x="4379" y="2080"/>
                  </a:lnTo>
                  <a:cubicBezTo>
                    <a:pt x="3970" y="2017"/>
                    <a:pt x="3655" y="1702"/>
                    <a:pt x="3655" y="1355"/>
                  </a:cubicBezTo>
                  <a:cubicBezTo>
                    <a:pt x="3655" y="977"/>
                    <a:pt x="3970" y="662"/>
                    <a:pt x="4379" y="662"/>
                  </a:cubicBezTo>
                  <a:close/>
                  <a:moveTo>
                    <a:pt x="5387" y="4128"/>
                  </a:moveTo>
                  <a:cubicBezTo>
                    <a:pt x="5608" y="4128"/>
                    <a:pt x="5766" y="4285"/>
                    <a:pt x="5766" y="4474"/>
                  </a:cubicBezTo>
                  <a:lnTo>
                    <a:pt x="5766" y="4821"/>
                  </a:lnTo>
                  <a:lnTo>
                    <a:pt x="6112" y="4821"/>
                  </a:lnTo>
                  <a:cubicBezTo>
                    <a:pt x="6711" y="4821"/>
                    <a:pt x="7120" y="5293"/>
                    <a:pt x="7120" y="5860"/>
                  </a:cubicBezTo>
                  <a:cubicBezTo>
                    <a:pt x="7120" y="6049"/>
                    <a:pt x="6963" y="6207"/>
                    <a:pt x="6774" y="6207"/>
                  </a:cubicBezTo>
                  <a:cubicBezTo>
                    <a:pt x="6585" y="6207"/>
                    <a:pt x="6427" y="6049"/>
                    <a:pt x="6427" y="5860"/>
                  </a:cubicBezTo>
                  <a:cubicBezTo>
                    <a:pt x="6427" y="5640"/>
                    <a:pt x="6270" y="5482"/>
                    <a:pt x="6081" y="5482"/>
                  </a:cubicBezTo>
                  <a:lnTo>
                    <a:pt x="5703" y="5482"/>
                  </a:lnTo>
                  <a:lnTo>
                    <a:pt x="5703" y="6868"/>
                  </a:lnTo>
                  <a:lnTo>
                    <a:pt x="6081" y="6868"/>
                  </a:lnTo>
                  <a:cubicBezTo>
                    <a:pt x="6648" y="6868"/>
                    <a:pt x="7089" y="7341"/>
                    <a:pt x="7089" y="7908"/>
                  </a:cubicBezTo>
                  <a:lnTo>
                    <a:pt x="7089" y="8601"/>
                  </a:lnTo>
                  <a:cubicBezTo>
                    <a:pt x="7089" y="9200"/>
                    <a:pt x="6616" y="9641"/>
                    <a:pt x="6081" y="9641"/>
                  </a:cubicBezTo>
                  <a:lnTo>
                    <a:pt x="5703" y="9641"/>
                  </a:lnTo>
                  <a:lnTo>
                    <a:pt x="5703" y="9987"/>
                  </a:lnTo>
                  <a:cubicBezTo>
                    <a:pt x="5703" y="10176"/>
                    <a:pt x="5545" y="10334"/>
                    <a:pt x="5356" y="10334"/>
                  </a:cubicBezTo>
                  <a:cubicBezTo>
                    <a:pt x="5167" y="10334"/>
                    <a:pt x="5009" y="10176"/>
                    <a:pt x="5009" y="9987"/>
                  </a:cubicBezTo>
                  <a:lnTo>
                    <a:pt x="5009" y="9704"/>
                  </a:lnTo>
                  <a:lnTo>
                    <a:pt x="4631" y="9704"/>
                  </a:lnTo>
                  <a:cubicBezTo>
                    <a:pt x="4064" y="9704"/>
                    <a:pt x="3623" y="9231"/>
                    <a:pt x="3623" y="8664"/>
                  </a:cubicBezTo>
                  <a:cubicBezTo>
                    <a:pt x="3623" y="8475"/>
                    <a:pt x="3781" y="8318"/>
                    <a:pt x="3970" y="8318"/>
                  </a:cubicBezTo>
                  <a:cubicBezTo>
                    <a:pt x="4159" y="8318"/>
                    <a:pt x="4316" y="8475"/>
                    <a:pt x="4316" y="8664"/>
                  </a:cubicBezTo>
                  <a:cubicBezTo>
                    <a:pt x="4316" y="8885"/>
                    <a:pt x="4505" y="9042"/>
                    <a:pt x="4694" y="9042"/>
                  </a:cubicBezTo>
                  <a:lnTo>
                    <a:pt x="5041" y="9042"/>
                  </a:lnTo>
                  <a:lnTo>
                    <a:pt x="5041" y="7625"/>
                  </a:lnTo>
                  <a:lnTo>
                    <a:pt x="4694" y="7625"/>
                  </a:lnTo>
                  <a:lnTo>
                    <a:pt x="4694" y="7593"/>
                  </a:lnTo>
                  <a:cubicBezTo>
                    <a:pt x="4096" y="7593"/>
                    <a:pt x="3655" y="7120"/>
                    <a:pt x="3655" y="6553"/>
                  </a:cubicBezTo>
                  <a:lnTo>
                    <a:pt x="3655" y="5860"/>
                  </a:lnTo>
                  <a:cubicBezTo>
                    <a:pt x="3655" y="5262"/>
                    <a:pt x="4127" y="4821"/>
                    <a:pt x="4694" y="4821"/>
                  </a:cubicBezTo>
                  <a:lnTo>
                    <a:pt x="5041" y="4821"/>
                  </a:lnTo>
                  <a:lnTo>
                    <a:pt x="5041" y="4474"/>
                  </a:lnTo>
                  <a:cubicBezTo>
                    <a:pt x="5041" y="4285"/>
                    <a:pt x="5198" y="4128"/>
                    <a:pt x="5387" y="4128"/>
                  </a:cubicBezTo>
                  <a:close/>
                  <a:moveTo>
                    <a:pt x="4379" y="0"/>
                  </a:moveTo>
                  <a:cubicBezTo>
                    <a:pt x="3623" y="0"/>
                    <a:pt x="2993" y="662"/>
                    <a:pt x="2993" y="1387"/>
                  </a:cubicBezTo>
                  <a:cubicBezTo>
                    <a:pt x="2993" y="2143"/>
                    <a:pt x="3623" y="2773"/>
                    <a:pt x="4379" y="2773"/>
                  </a:cubicBezTo>
                  <a:lnTo>
                    <a:pt x="4379" y="2899"/>
                  </a:lnTo>
                  <a:cubicBezTo>
                    <a:pt x="3781" y="3025"/>
                    <a:pt x="3277" y="3277"/>
                    <a:pt x="2804" y="3592"/>
                  </a:cubicBezTo>
                  <a:lnTo>
                    <a:pt x="2332" y="3056"/>
                  </a:lnTo>
                  <a:lnTo>
                    <a:pt x="2584" y="2804"/>
                  </a:lnTo>
                  <a:cubicBezTo>
                    <a:pt x="2710" y="2710"/>
                    <a:pt x="2710" y="2458"/>
                    <a:pt x="2615" y="2332"/>
                  </a:cubicBezTo>
                  <a:lnTo>
                    <a:pt x="1701" y="1292"/>
                  </a:lnTo>
                  <a:cubicBezTo>
                    <a:pt x="1630" y="1203"/>
                    <a:pt x="1529" y="1165"/>
                    <a:pt x="1432" y="1165"/>
                  </a:cubicBezTo>
                  <a:cubicBezTo>
                    <a:pt x="1357" y="1165"/>
                    <a:pt x="1284" y="1188"/>
                    <a:pt x="1229" y="1229"/>
                  </a:cubicBezTo>
                  <a:lnTo>
                    <a:pt x="158" y="2143"/>
                  </a:lnTo>
                  <a:cubicBezTo>
                    <a:pt x="0" y="2269"/>
                    <a:pt x="0" y="2489"/>
                    <a:pt x="126" y="2615"/>
                  </a:cubicBezTo>
                  <a:lnTo>
                    <a:pt x="1040" y="3686"/>
                  </a:lnTo>
                  <a:cubicBezTo>
                    <a:pt x="1090" y="3770"/>
                    <a:pt x="1183" y="3809"/>
                    <a:pt x="1279" y="3809"/>
                  </a:cubicBezTo>
                  <a:cubicBezTo>
                    <a:pt x="1365" y="3809"/>
                    <a:pt x="1453" y="3777"/>
                    <a:pt x="1512" y="3718"/>
                  </a:cubicBezTo>
                  <a:lnTo>
                    <a:pt x="1764" y="3497"/>
                  </a:lnTo>
                  <a:lnTo>
                    <a:pt x="2237" y="4033"/>
                  </a:lnTo>
                  <a:cubicBezTo>
                    <a:pt x="1418" y="4852"/>
                    <a:pt x="914" y="5986"/>
                    <a:pt x="914" y="7247"/>
                  </a:cubicBezTo>
                  <a:cubicBezTo>
                    <a:pt x="914" y="9735"/>
                    <a:pt x="2930" y="11815"/>
                    <a:pt x="5387" y="11815"/>
                  </a:cubicBezTo>
                  <a:cubicBezTo>
                    <a:pt x="7876" y="11815"/>
                    <a:pt x="9893" y="9798"/>
                    <a:pt x="9893" y="7247"/>
                  </a:cubicBezTo>
                  <a:cubicBezTo>
                    <a:pt x="9893" y="5986"/>
                    <a:pt x="9389" y="4852"/>
                    <a:pt x="8538" y="4033"/>
                  </a:cubicBezTo>
                  <a:lnTo>
                    <a:pt x="9011" y="3497"/>
                  </a:lnTo>
                  <a:lnTo>
                    <a:pt x="9294" y="3718"/>
                  </a:lnTo>
                  <a:cubicBezTo>
                    <a:pt x="9368" y="3777"/>
                    <a:pt x="9450" y="3809"/>
                    <a:pt x="9528" y="3809"/>
                  </a:cubicBezTo>
                  <a:cubicBezTo>
                    <a:pt x="9616" y="3809"/>
                    <a:pt x="9700" y="3770"/>
                    <a:pt x="9767" y="3686"/>
                  </a:cubicBezTo>
                  <a:lnTo>
                    <a:pt x="10680" y="2615"/>
                  </a:lnTo>
                  <a:cubicBezTo>
                    <a:pt x="10806" y="2458"/>
                    <a:pt x="10806" y="2269"/>
                    <a:pt x="10649" y="2143"/>
                  </a:cubicBezTo>
                  <a:lnTo>
                    <a:pt x="9578" y="1229"/>
                  </a:lnTo>
                  <a:cubicBezTo>
                    <a:pt x="9509" y="1188"/>
                    <a:pt x="9434" y="1165"/>
                    <a:pt x="9361" y="1165"/>
                  </a:cubicBezTo>
                  <a:cubicBezTo>
                    <a:pt x="9267" y="1165"/>
                    <a:pt x="9176" y="1203"/>
                    <a:pt x="9105" y="1292"/>
                  </a:cubicBezTo>
                  <a:lnTo>
                    <a:pt x="8191" y="2332"/>
                  </a:lnTo>
                  <a:cubicBezTo>
                    <a:pt x="8065" y="2489"/>
                    <a:pt x="8065" y="2710"/>
                    <a:pt x="8223" y="2804"/>
                  </a:cubicBezTo>
                  <a:lnTo>
                    <a:pt x="8506" y="3056"/>
                  </a:lnTo>
                  <a:lnTo>
                    <a:pt x="8034" y="3592"/>
                  </a:lnTo>
                  <a:cubicBezTo>
                    <a:pt x="7561" y="3245"/>
                    <a:pt x="7057" y="3025"/>
                    <a:pt x="6459" y="2899"/>
                  </a:cubicBezTo>
                  <a:lnTo>
                    <a:pt x="6459" y="2773"/>
                  </a:lnTo>
                  <a:cubicBezTo>
                    <a:pt x="7215" y="2773"/>
                    <a:pt x="7845" y="2143"/>
                    <a:pt x="7845" y="1387"/>
                  </a:cubicBezTo>
                  <a:cubicBezTo>
                    <a:pt x="7845" y="662"/>
                    <a:pt x="7215" y="0"/>
                    <a:pt x="6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5"/>
          <p:cNvGrpSpPr/>
          <p:nvPr/>
        </p:nvGrpSpPr>
        <p:grpSpPr>
          <a:xfrm>
            <a:off x="3225894" y="3253438"/>
            <a:ext cx="349163" cy="349133"/>
            <a:chOff x="4628325" y="3599825"/>
            <a:chExt cx="295400" cy="295375"/>
          </a:xfrm>
        </p:grpSpPr>
        <p:sp>
          <p:nvSpPr>
            <p:cNvPr id="1628" name="Google Shape;1628;p35"/>
            <p:cNvSpPr/>
            <p:nvPr/>
          </p:nvSpPr>
          <p:spPr>
            <a:xfrm>
              <a:off x="4679525" y="3686450"/>
              <a:ext cx="17350" cy="86675"/>
            </a:xfrm>
            <a:custGeom>
              <a:avLst/>
              <a:gdLst/>
              <a:ahLst/>
              <a:cxnLst/>
              <a:rect l="l" t="t" r="r" b="b"/>
              <a:pathLst>
                <a:path w="69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694" y="3466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5"/>
            <p:cNvSpPr/>
            <p:nvPr/>
          </p:nvSpPr>
          <p:spPr>
            <a:xfrm>
              <a:off x="4854375" y="3686450"/>
              <a:ext cx="18150" cy="86675"/>
            </a:xfrm>
            <a:custGeom>
              <a:avLst/>
              <a:gdLst/>
              <a:ahLst/>
              <a:cxnLst/>
              <a:rect l="l" t="t" r="r" b="b"/>
              <a:pathLst>
                <a:path w="726" h="3467" extrusionOk="0">
                  <a:moveTo>
                    <a:pt x="1" y="1"/>
                  </a:moveTo>
                  <a:lnTo>
                    <a:pt x="1" y="3466"/>
                  </a:lnTo>
                  <a:lnTo>
                    <a:pt x="725" y="3466"/>
                  </a:lnTo>
                  <a:lnTo>
                    <a:pt x="7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5"/>
            <p:cNvSpPr/>
            <p:nvPr/>
          </p:nvSpPr>
          <p:spPr>
            <a:xfrm>
              <a:off x="4679525" y="3790425"/>
              <a:ext cx="17350" cy="104000"/>
            </a:xfrm>
            <a:custGeom>
              <a:avLst/>
              <a:gdLst/>
              <a:ahLst/>
              <a:cxnLst/>
              <a:rect l="l" t="t" r="r" b="b"/>
              <a:pathLst>
                <a:path w="69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694" y="4159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5"/>
            <p:cNvSpPr/>
            <p:nvPr/>
          </p:nvSpPr>
          <p:spPr>
            <a:xfrm>
              <a:off x="4854375" y="3790425"/>
              <a:ext cx="18150" cy="104000"/>
            </a:xfrm>
            <a:custGeom>
              <a:avLst/>
              <a:gdLst/>
              <a:ahLst/>
              <a:cxnLst/>
              <a:rect l="l" t="t" r="r" b="b"/>
              <a:pathLst>
                <a:path w="726" h="4160" extrusionOk="0">
                  <a:moveTo>
                    <a:pt x="1" y="0"/>
                  </a:moveTo>
                  <a:lnTo>
                    <a:pt x="1" y="4159"/>
                  </a:lnTo>
                  <a:lnTo>
                    <a:pt x="725" y="4159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5"/>
            <p:cNvSpPr/>
            <p:nvPr/>
          </p:nvSpPr>
          <p:spPr>
            <a:xfrm>
              <a:off x="4628325" y="3686450"/>
              <a:ext cx="34675" cy="86675"/>
            </a:xfrm>
            <a:custGeom>
              <a:avLst/>
              <a:gdLst/>
              <a:ahLst/>
              <a:cxnLst/>
              <a:rect l="l" t="t" r="r" b="b"/>
              <a:pathLst>
                <a:path w="1387" h="3467" extrusionOk="0">
                  <a:moveTo>
                    <a:pt x="1009" y="1"/>
                  </a:moveTo>
                  <a:cubicBezTo>
                    <a:pt x="442" y="1"/>
                    <a:pt x="1" y="442"/>
                    <a:pt x="1" y="1009"/>
                  </a:cubicBezTo>
                  <a:lnTo>
                    <a:pt x="1" y="2049"/>
                  </a:lnTo>
                  <a:cubicBezTo>
                    <a:pt x="1" y="2427"/>
                    <a:pt x="158" y="2773"/>
                    <a:pt x="442" y="3025"/>
                  </a:cubicBezTo>
                  <a:cubicBezTo>
                    <a:pt x="662" y="3340"/>
                    <a:pt x="1009" y="3466"/>
                    <a:pt x="1387" y="3466"/>
                  </a:cubicBezTo>
                  <a:lnTo>
                    <a:pt x="13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5"/>
            <p:cNvSpPr/>
            <p:nvPr/>
          </p:nvSpPr>
          <p:spPr>
            <a:xfrm>
              <a:off x="4714975" y="3686450"/>
              <a:ext cx="122100" cy="86675"/>
            </a:xfrm>
            <a:custGeom>
              <a:avLst/>
              <a:gdLst/>
              <a:ahLst/>
              <a:cxnLst/>
              <a:rect l="l" t="t" r="r" b="b"/>
              <a:pathLst>
                <a:path w="4884" h="3467" extrusionOk="0">
                  <a:moveTo>
                    <a:pt x="0" y="1"/>
                  </a:moveTo>
                  <a:lnTo>
                    <a:pt x="0" y="3466"/>
                  </a:lnTo>
                  <a:lnTo>
                    <a:pt x="4883" y="3466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5"/>
            <p:cNvSpPr/>
            <p:nvPr/>
          </p:nvSpPr>
          <p:spPr>
            <a:xfrm>
              <a:off x="4889025" y="3777825"/>
              <a:ext cx="34700" cy="117375"/>
            </a:xfrm>
            <a:custGeom>
              <a:avLst/>
              <a:gdLst/>
              <a:ahLst/>
              <a:cxnLst/>
              <a:rect l="l" t="t" r="r" b="b"/>
              <a:pathLst>
                <a:path w="1388" h="4695" extrusionOk="0">
                  <a:moveTo>
                    <a:pt x="1387" y="0"/>
                  </a:moveTo>
                  <a:cubicBezTo>
                    <a:pt x="977" y="315"/>
                    <a:pt x="505" y="504"/>
                    <a:pt x="1" y="504"/>
                  </a:cubicBezTo>
                  <a:lnTo>
                    <a:pt x="1" y="4695"/>
                  </a:lnTo>
                  <a:lnTo>
                    <a:pt x="347" y="4695"/>
                  </a:lnTo>
                  <a:cubicBezTo>
                    <a:pt x="946" y="4695"/>
                    <a:pt x="1387" y="4222"/>
                    <a:pt x="1387" y="3655"/>
                  </a:cubicBezTo>
                  <a:lnTo>
                    <a:pt x="13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5"/>
            <p:cNvSpPr/>
            <p:nvPr/>
          </p:nvSpPr>
          <p:spPr>
            <a:xfrm>
              <a:off x="4628325" y="3777825"/>
              <a:ext cx="34675" cy="116600"/>
            </a:xfrm>
            <a:custGeom>
              <a:avLst/>
              <a:gdLst/>
              <a:ahLst/>
              <a:cxnLst/>
              <a:rect l="l" t="t" r="r" b="b"/>
              <a:pathLst>
                <a:path w="1387" h="4664" extrusionOk="0">
                  <a:moveTo>
                    <a:pt x="1" y="0"/>
                  </a:moveTo>
                  <a:lnTo>
                    <a:pt x="1" y="3655"/>
                  </a:lnTo>
                  <a:cubicBezTo>
                    <a:pt x="1" y="4222"/>
                    <a:pt x="442" y="4663"/>
                    <a:pt x="1009" y="4663"/>
                  </a:cubicBezTo>
                  <a:lnTo>
                    <a:pt x="1387" y="4663"/>
                  </a:lnTo>
                  <a:lnTo>
                    <a:pt x="1387" y="504"/>
                  </a:lnTo>
                  <a:cubicBezTo>
                    <a:pt x="851" y="504"/>
                    <a:pt x="379" y="31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5"/>
            <p:cNvSpPr/>
            <p:nvPr/>
          </p:nvSpPr>
          <p:spPr>
            <a:xfrm>
              <a:off x="4766950" y="379042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568"/>
                    <a:pt x="158" y="725"/>
                    <a:pt x="347" y="725"/>
                  </a:cubicBezTo>
                  <a:cubicBezTo>
                    <a:pt x="568" y="725"/>
                    <a:pt x="694" y="568"/>
                    <a:pt x="694" y="347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5"/>
            <p:cNvSpPr/>
            <p:nvPr/>
          </p:nvSpPr>
          <p:spPr>
            <a:xfrm>
              <a:off x="4889025" y="3686450"/>
              <a:ext cx="34700" cy="86675"/>
            </a:xfrm>
            <a:custGeom>
              <a:avLst/>
              <a:gdLst/>
              <a:ahLst/>
              <a:cxnLst/>
              <a:rect l="l" t="t" r="r" b="b"/>
              <a:pathLst>
                <a:path w="1388" h="3467" extrusionOk="0">
                  <a:moveTo>
                    <a:pt x="1" y="1"/>
                  </a:moveTo>
                  <a:lnTo>
                    <a:pt x="1" y="3466"/>
                  </a:lnTo>
                  <a:cubicBezTo>
                    <a:pt x="347" y="3466"/>
                    <a:pt x="662" y="3340"/>
                    <a:pt x="946" y="3088"/>
                  </a:cubicBezTo>
                  <a:cubicBezTo>
                    <a:pt x="1229" y="2836"/>
                    <a:pt x="1387" y="2458"/>
                    <a:pt x="1387" y="2080"/>
                  </a:cubicBezTo>
                  <a:lnTo>
                    <a:pt x="1387" y="1040"/>
                  </a:lnTo>
                  <a:cubicBezTo>
                    <a:pt x="1387" y="442"/>
                    <a:pt x="91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5"/>
            <p:cNvSpPr/>
            <p:nvPr/>
          </p:nvSpPr>
          <p:spPr>
            <a:xfrm>
              <a:off x="4714975" y="3790425"/>
              <a:ext cx="122100" cy="104000"/>
            </a:xfrm>
            <a:custGeom>
              <a:avLst/>
              <a:gdLst/>
              <a:ahLst/>
              <a:cxnLst/>
              <a:rect l="l" t="t" r="r" b="b"/>
              <a:pathLst>
                <a:path w="4884" h="4160" extrusionOk="0">
                  <a:moveTo>
                    <a:pt x="0" y="0"/>
                  </a:moveTo>
                  <a:lnTo>
                    <a:pt x="0" y="4159"/>
                  </a:lnTo>
                  <a:lnTo>
                    <a:pt x="4883" y="4159"/>
                  </a:lnTo>
                  <a:lnTo>
                    <a:pt x="4883" y="0"/>
                  </a:lnTo>
                  <a:lnTo>
                    <a:pt x="3466" y="0"/>
                  </a:lnTo>
                  <a:lnTo>
                    <a:pt x="3466" y="347"/>
                  </a:lnTo>
                  <a:cubicBezTo>
                    <a:pt x="3466" y="946"/>
                    <a:pt x="2993" y="1387"/>
                    <a:pt x="2426" y="1387"/>
                  </a:cubicBezTo>
                  <a:cubicBezTo>
                    <a:pt x="1827" y="1387"/>
                    <a:pt x="1418" y="914"/>
                    <a:pt x="1418" y="347"/>
                  </a:cubicBezTo>
                  <a:lnTo>
                    <a:pt x="14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5"/>
            <p:cNvSpPr/>
            <p:nvPr/>
          </p:nvSpPr>
          <p:spPr>
            <a:xfrm>
              <a:off x="4714175" y="3599825"/>
              <a:ext cx="122100" cy="69325"/>
            </a:xfrm>
            <a:custGeom>
              <a:avLst/>
              <a:gdLst/>
              <a:ahLst/>
              <a:cxnLst/>
              <a:rect l="l" t="t" r="r" b="b"/>
              <a:pathLst>
                <a:path w="4884" h="2773" extrusionOk="0">
                  <a:moveTo>
                    <a:pt x="2427" y="0"/>
                  </a:moveTo>
                  <a:cubicBezTo>
                    <a:pt x="1103" y="0"/>
                    <a:pt x="1" y="1103"/>
                    <a:pt x="1" y="2426"/>
                  </a:cubicBezTo>
                  <a:lnTo>
                    <a:pt x="1" y="2773"/>
                  </a:lnTo>
                  <a:lnTo>
                    <a:pt x="1355" y="2773"/>
                  </a:lnTo>
                  <a:lnTo>
                    <a:pt x="1355" y="2426"/>
                  </a:lnTo>
                  <a:cubicBezTo>
                    <a:pt x="1355" y="1828"/>
                    <a:pt x="1828" y="1418"/>
                    <a:pt x="2395" y="1418"/>
                  </a:cubicBezTo>
                  <a:cubicBezTo>
                    <a:pt x="2994" y="1418"/>
                    <a:pt x="3403" y="1891"/>
                    <a:pt x="3403" y="2426"/>
                  </a:cubicBezTo>
                  <a:lnTo>
                    <a:pt x="3403" y="2773"/>
                  </a:lnTo>
                  <a:lnTo>
                    <a:pt x="4884" y="2773"/>
                  </a:lnTo>
                  <a:lnTo>
                    <a:pt x="4884" y="2426"/>
                  </a:lnTo>
                  <a:cubicBezTo>
                    <a:pt x="4884" y="1103"/>
                    <a:pt x="3781" y="0"/>
                    <a:pt x="2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35"/>
          <p:cNvGrpSpPr/>
          <p:nvPr/>
        </p:nvGrpSpPr>
        <p:grpSpPr>
          <a:xfrm>
            <a:off x="5339272" y="3253433"/>
            <a:ext cx="266305" cy="349133"/>
            <a:chOff x="3167275" y="3227275"/>
            <a:chExt cx="225300" cy="295375"/>
          </a:xfrm>
        </p:grpSpPr>
        <p:sp>
          <p:nvSpPr>
            <p:cNvPr id="1641" name="Google Shape;1641;p35"/>
            <p:cNvSpPr/>
            <p:nvPr/>
          </p:nvSpPr>
          <p:spPr>
            <a:xfrm>
              <a:off x="3167275" y="3227275"/>
              <a:ext cx="225300" cy="207950"/>
            </a:xfrm>
            <a:custGeom>
              <a:avLst/>
              <a:gdLst/>
              <a:ahLst/>
              <a:cxnLst/>
              <a:rect l="l" t="t" r="r" b="b"/>
              <a:pathLst>
                <a:path w="9012" h="8318" extrusionOk="0">
                  <a:moveTo>
                    <a:pt x="4538" y="1"/>
                  </a:moveTo>
                  <a:cubicBezTo>
                    <a:pt x="2112" y="1"/>
                    <a:pt x="1" y="1985"/>
                    <a:pt x="32" y="4537"/>
                  </a:cubicBezTo>
                  <a:cubicBezTo>
                    <a:pt x="32" y="5860"/>
                    <a:pt x="631" y="7184"/>
                    <a:pt x="1797" y="8066"/>
                  </a:cubicBezTo>
                  <a:cubicBezTo>
                    <a:pt x="1923" y="8192"/>
                    <a:pt x="2017" y="8223"/>
                    <a:pt x="2049" y="8318"/>
                  </a:cubicBezTo>
                  <a:lnTo>
                    <a:pt x="4160" y="8318"/>
                  </a:lnTo>
                  <a:lnTo>
                    <a:pt x="4160" y="6900"/>
                  </a:lnTo>
                  <a:lnTo>
                    <a:pt x="2427" y="6900"/>
                  </a:lnTo>
                  <a:cubicBezTo>
                    <a:pt x="2238" y="6900"/>
                    <a:pt x="2080" y="6743"/>
                    <a:pt x="2080" y="6554"/>
                  </a:cubicBezTo>
                  <a:lnTo>
                    <a:pt x="2080" y="5829"/>
                  </a:lnTo>
                  <a:cubicBezTo>
                    <a:pt x="2080" y="4852"/>
                    <a:pt x="2679" y="4033"/>
                    <a:pt x="3498" y="3624"/>
                  </a:cubicBezTo>
                  <a:cubicBezTo>
                    <a:pt x="3277" y="3403"/>
                    <a:pt x="3151" y="3088"/>
                    <a:pt x="3151" y="2678"/>
                  </a:cubicBezTo>
                  <a:cubicBezTo>
                    <a:pt x="3151" y="1922"/>
                    <a:pt x="3782" y="1292"/>
                    <a:pt x="4538" y="1292"/>
                  </a:cubicBezTo>
                  <a:cubicBezTo>
                    <a:pt x="5262" y="1292"/>
                    <a:pt x="5892" y="1922"/>
                    <a:pt x="5892" y="2678"/>
                  </a:cubicBezTo>
                  <a:cubicBezTo>
                    <a:pt x="5892" y="3025"/>
                    <a:pt x="5735" y="3340"/>
                    <a:pt x="5546" y="3624"/>
                  </a:cubicBezTo>
                  <a:cubicBezTo>
                    <a:pt x="6365" y="4033"/>
                    <a:pt x="6964" y="4852"/>
                    <a:pt x="6964" y="5829"/>
                  </a:cubicBezTo>
                  <a:lnTo>
                    <a:pt x="6964" y="6554"/>
                  </a:lnTo>
                  <a:cubicBezTo>
                    <a:pt x="6964" y="6743"/>
                    <a:pt x="6806" y="6900"/>
                    <a:pt x="6617" y="6900"/>
                  </a:cubicBezTo>
                  <a:lnTo>
                    <a:pt x="4884" y="6900"/>
                  </a:lnTo>
                  <a:lnTo>
                    <a:pt x="4884" y="8318"/>
                  </a:lnTo>
                  <a:lnTo>
                    <a:pt x="6995" y="8318"/>
                  </a:lnTo>
                  <a:cubicBezTo>
                    <a:pt x="7027" y="8286"/>
                    <a:pt x="7121" y="8192"/>
                    <a:pt x="7247" y="8129"/>
                  </a:cubicBezTo>
                  <a:cubicBezTo>
                    <a:pt x="8413" y="7184"/>
                    <a:pt x="9011" y="5829"/>
                    <a:pt x="9011" y="4506"/>
                  </a:cubicBezTo>
                  <a:cubicBezTo>
                    <a:pt x="9011" y="2017"/>
                    <a:pt x="6995" y="1"/>
                    <a:pt x="4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5"/>
            <p:cNvSpPr/>
            <p:nvPr/>
          </p:nvSpPr>
          <p:spPr>
            <a:xfrm>
              <a:off x="3262600" y="3278475"/>
              <a:ext cx="35450" cy="35475"/>
            </a:xfrm>
            <a:custGeom>
              <a:avLst/>
              <a:gdLst/>
              <a:ahLst/>
              <a:cxnLst/>
              <a:rect l="l" t="t" r="r" b="b"/>
              <a:pathLst>
                <a:path w="1418" h="1419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cubicBezTo>
                    <a:pt x="0" y="1103"/>
                    <a:pt x="315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5"/>
            <p:cNvSpPr/>
            <p:nvPr/>
          </p:nvSpPr>
          <p:spPr>
            <a:xfrm>
              <a:off x="3220050" y="3452525"/>
              <a:ext cx="121325" cy="35475"/>
            </a:xfrm>
            <a:custGeom>
              <a:avLst/>
              <a:gdLst/>
              <a:ahLst/>
              <a:cxnLst/>
              <a:rect l="l" t="t" r="r" b="b"/>
              <a:pathLst>
                <a:path w="4853" h="1419" extrusionOk="0">
                  <a:moveTo>
                    <a:pt x="1" y="1"/>
                  </a:moveTo>
                  <a:lnTo>
                    <a:pt x="1" y="347"/>
                  </a:lnTo>
                  <a:cubicBezTo>
                    <a:pt x="1" y="946"/>
                    <a:pt x="473" y="1419"/>
                    <a:pt x="1040" y="1419"/>
                  </a:cubicBezTo>
                  <a:lnTo>
                    <a:pt x="3781" y="1419"/>
                  </a:lnTo>
                  <a:cubicBezTo>
                    <a:pt x="4380" y="1419"/>
                    <a:pt x="4853" y="946"/>
                    <a:pt x="4853" y="347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3237375" y="3332025"/>
              <a:ext cx="86675" cy="52000"/>
            </a:xfrm>
            <a:custGeom>
              <a:avLst/>
              <a:gdLst/>
              <a:ahLst/>
              <a:cxnLst/>
              <a:rect l="l" t="t" r="r" b="b"/>
              <a:pathLst>
                <a:path w="3467" h="2080" extrusionOk="0">
                  <a:moveTo>
                    <a:pt x="1734" y="1"/>
                  </a:moveTo>
                  <a:cubicBezTo>
                    <a:pt x="789" y="1"/>
                    <a:pt x="1" y="725"/>
                    <a:pt x="1" y="1733"/>
                  </a:cubicBezTo>
                  <a:lnTo>
                    <a:pt x="1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9" y="1"/>
                    <a:pt x="17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3237375" y="3505300"/>
              <a:ext cx="87450" cy="17350"/>
            </a:xfrm>
            <a:custGeom>
              <a:avLst/>
              <a:gdLst/>
              <a:ahLst/>
              <a:cxnLst/>
              <a:rect l="l" t="t" r="r" b="b"/>
              <a:pathLst>
                <a:path w="3498" h="694" extrusionOk="0">
                  <a:moveTo>
                    <a:pt x="32" y="1"/>
                  </a:moveTo>
                  <a:cubicBezTo>
                    <a:pt x="1" y="379"/>
                    <a:pt x="284" y="694"/>
                    <a:pt x="694" y="694"/>
                  </a:cubicBezTo>
                  <a:lnTo>
                    <a:pt x="2773" y="694"/>
                  </a:lnTo>
                  <a:cubicBezTo>
                    <a:pt x="3183" y="694"/>
                    <a:pt x="3498" y="379"/>
                    <a:pt x="3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6" name="Google Shape;1646;p35"/>
          <p:cNvGrpSpPr/>
          <p:nvPr/>
        </p:nvGrpSpPr>
        <p:grpSpPr>
          <a:xfrm>
            <a:off x="7378378" y="3252999"/>
            <a:ext cx="350995" cy="350049"/>
            <a:chOff x="1310075" y="3253275"/>
            <a:chExt cx="296950" cy="296150"/>
          </a:xfrm>
        </p:grpSpPr>
        <p:sp>
          <p:nvSpPr>
            <p:cNvPr id="1647" name="Google Shape;1647;p35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0" name="Google Shape;1650;p35"/>
          <p:cNvSpPr txBox="1"/>
          <p:nvPr/>
        </p:nvSpPr>
        <p:spPr>
          <a:xfrm>
            <a:off x="919500" y="1858925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A4C2F4"/>
                </a:solidFill>
                <a:latin typeface="Roboto"/>
                <a:ea typeface="Roboto"/>
                <a:cs typeface="Roboto"/>
                <a:sym typeface="Roboto"/>
              </a:rPr>
              <a:t>Stack</a:t>
            </a:r>
            <a:endParaRPr sz="1500" b="1" dirty="0">
              <a:solidFill>
                <a:srgbClr val="A4C2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1" name="Google Shape;1651;p35"/>
          <p:cNvSpPr txBox="1"/>
          <p:nvPr/>
        </p:nvSpPr>
        <p:spPr>
          <a:xfrm>
            <a:off x="2653990" y="1858925"/>
            <a:ext cx="1657815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AAAAEB"/>
                </a:solidFill>
                <a:latin typeface="Roboto"/>
                <a:ea typeface="Roboto"/>
                <a:cs typeface="Roboto"/>
                <a:sym typeface="Roboto"/>
              </a:rPr>
              <a:t>containerization</a:t>
            </a:r>
            <a:endParaRPr sz="1500" b="1" dirty="0">
              <a:solidFill>
                <a:srgbClr val="AAAA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35"/>
          <p:cNvSpPr txBox="1"/>
          <p:nvPr/>
        </p:nvSpPr>
        <p:spPr>
          <a:xfrm>
            <a:off x="4765288" y="1858925"/>
            <a:ext cx="1419922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Orchestration</a:t>
            </a:r>
            <a:endParaRPr sz="1500" b="1" dirty="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3" name="Google Shape;1653;p35"/>
          <p:cNvSpPr txBox="1"/>
          <p:nvPr/>
        </p:nvSpPr>
        <p:spPr>
          <a:xfrm>
            <a:off x="7079425" y="1858925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IaC</a:t>
            </a:r>
            <a:endParaRPr sz="15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4" name="Google Shape;1654;p35"/>
          <p:cNvSpPr txBox="1"/>
          <p:nvPr/>
        </p:nvSpPr>
        <p:spPr>
          <a:xfrm>
            <a:off x="919500" y="3789263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Pipeline</a:t>
            </a:r>
            <a:endParaRPr sz="1500" b="1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5" name="Google Shape;1655;p35"/>
          <p:cNvSpPr txBox="1"/>
          <p:nvPr/>
        </p:nvSpPr>
        <p:spPr>
          <a:xfrm>
            <a:off x="2926025" y="3789263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Security</a:t>
            </a:r>
            <a:endParaRPr sz="15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6" name="Google Shape;1656;p35"/>
          <p:cNvSpPr txBox="1"/>
          <p:nvPr/>
        </p:nvSpPr>
        <p:spPr>
          <a:xfrm>
            <a:off x="4997974" y="3789263"/>
            <a:ext cx="9489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GitOps</a:t>
            </a:r>
            <a:endParaRPr sz="1500" b="1" dirty="0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7" name="Google Shape;1657;p35"/>
          <p:cNvSpPr txBox="1"/>
          <p:nvPr/>
        </p:nvSpPr>
        <p:spPr>
          <a:xfrm>
            <a:off x="7004500" y="3789263"/>
            <a:ext cx="1138472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1" dirty="0">
                <a:solidFill>
                  <a:srgbClr val="674EA7"/>
                </a:solidFill>
                <a:latin typeface="Roboto"/>
                <a:ea typeface="Roboto"/>
                <a:cs typeface="Roboto"/>
                <a:sym typeface="Roboto"/>
              </a:rPr>
              <a:t>Monitoring</a:t>
            </a:r>
            <a:endParaRPr sz="1500" b="1" dirty="0">
              <a:solidFill>
                <a:srgbClr val="674E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1579;p34">
            <a:extLst>
              <a:ext uri="{FF2B5EF4-FFF2-40B4-BE49-F238E27FC236}">
                <a16:creationId xmlns:a16="http://schemas.microsoft.com/office/drawing/2014/main" id="{BB0D278E-8E77-240F-09F8-5B3CA6E4D5D4}"/>
              </a:ext>
            </a:extLst>
          </p:cNvPr>
          <p:cNvSpPr txBox="1">
            <a:spLocks/>
          </p:cNvSpPr>
          <p:nvPr/>
        </p:nvSpPr>
        <p:spPr>
          <a:xfrm>
            <a:off x="-15082927" y="7853836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 Medium"/>
              <a:buNone/>
              <a:defRPr sz="24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Stack of our project</a:t>
            </a:r>
            <a:endParaRPr lang="en-US" dirty="0"/>
          </a:p>
        </p:txBody>
      </p:sp>
      <p:sp>
        <p:nvSpPr>
          <p:cNvPr id="3" name="Google Shape;1580;p34">
            <a:extLst>
              <a:ext uri="{FF2B5EF4-FFF2-40B4-BE49-F238E27FC236}">
                <a16:creationId xmlns:a16="http://schemas.microsoft.com/office/drawing/2014/main" id="{39E1B7FB-D1A5-29EB-893C-D4D9DD68BAA3}"/>
              </a:ext>
            </a:extLst>
          </p:cNvPr>
          <p:cNvSpPr txBox="1"/>
          <p:nvPr/>
        </p:nvSpPr>
        <p:spPr>
          <a:xfrm>
            <a:off x="-5404116" y="9120275"/>
            <a:ext cx="1548900" cy="77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/>
            <a:r>
              <a:rPr lang="en-US" sz="2000" dirty="0"/>
              <a:t>React.js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586;p34">
            <a:extLst>
              <a:ext uri="{FF2B5EF4-FFF2-40B4-BE49-F238E27FC236}">
                <a16:creationId xmlns:a16="http://schemas.microsoft.com/office/drawing/2014/main" id="{190767C1-960A-6C63-69DF-0EEC357B6B88}"/>
              </a:ext>
            </a:extLst>
          </p:cNvPr>
          <p:cNvSpPr/>
          <p:nvPr/>
        </p:nvSpPr>
        <p:spPr>
          <a:xfrm>
            <a:off x="-7450928" y="4783500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5" name="Google Shape;1587;p34">
            <a:extLst>
              <a:ext uri="{FF2B5EF4-FFF2-40B4-BE49-F238E27FC236}">
                <a16:creationId xmlns:a16="http://schemas.microsoft.com/office/drawing/2014/main" id="{76FE958C-291C-4728-DFB7-B7E6E52F8106}"/>
              </a:ext>
            </a:extLst>
          </p:cNvPr>
          <p:cNvSpPr/>
          <p:nvPr/>
        </p:nvSpPr>
        <p:spPr>
          <a:xfrm>
            <a:off x="-5335903" y="8751962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588;p34">
            <a:extLst>
              <a:ext uri="{FF2B5EF4-FFF2-40B4-BE49-F238E27FC236}">
                <a16:creationId xmlns:a16="http://schemas.microsoft.com/office/drawing/2014/main" id="{ADB8CCC1-417E-678B-F010-8EE0D36C4A46}"/>
              </a:ext>
            </a:extLst>
          </p:cNvPr>
          <p:cNvSpPr txBox="1"/>
          <p:nvPr/>
        </p:nvSpPr>
        <p:spPr>
          <a:xfrm>
            <a:off x="-5247403" y="8757524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589;p34">
            <a:extLst>
              <a:ext uri="{FF2B5EF4-FFF2-40B4-BE49-F238E27FC236}">
                <a16:creationId xmlns:a16="http://schemas.microsoft.com/office/drawing/2014/main" id="{600625DC-E210-9147-7FFC-C1AA32F3F96A}"/>
              </a:ext>
            </a:extLst>
          </p:cNvPr>
          <p:cNvSpPr txBox="1"/>
          <p:nvPr/>
        </p:nvSpPr>
        <p:spPr>
          <a:xfrm>
            <a:off x="18809804" y="7266509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6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Picture 2" descr="Learn React.js Beginner Guide | Part 1 | An Introduction to React.js ...">
            <a:extLst>
              <a:ext uri="{FF2B5EF4-FFF2-40B4-BE49-F238E27FC236}">
                <a16:creationId xmlns:a16="http://schemas.microsoft.com/office/drawing/2014/main" id="{45836E34-BBBF-D32B-C49C-69574A4E3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1354" y="-2759156"/>
            <a:ext cx="1934928" cy="162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etting Started with Express 4 framework – RadioStudio">
            <a:extLst>
              <a:ext uri="{FF2B5EF4-FFF2-40B4-BE49-F238E27FC236}">
                <a16:creationId xmlns:a16="http://schemas.microsoft.com/office/drawing/2014/main" id="{9A0589D6-2CBF-1FE0-27B9-79D860902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23480" y="8339742"/>
            <a:ext cx="2187704" cy="13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581;p34">
            <a:extLst>
              <a:ext uri="{FF2B5EF4-FFF2-40B4-BE49-F238E27FC236}">
                <a16:creationId xmlns:a16="http://schemas.microsoft.com/office/drawing/2014/main" id="{48CC3D5A-54AB-3D63-4F16-1447B7500DCA}"/>
              </a:ext>
            </a:extLst>
          </p:cNvPr>
          <p:cNvSpPr txBox="1"/>
          <p:nvPr/>
        </p:nvSpPr>
        <p:spPr>
          <a:xfrm>
            <a:off x="-4725853" y="-1626377"/>
            <a:ext cx="1548900" cy="124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lang="en-US" sz="1800" dirty="0"/>
              <a:t>Node.js with Express.js framework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1587;p34">
            <a:extLst>
              <a:ext uri="{FF2B5EF4-FFF2-40B4-BE49-F238E27FC236}">
                <a16:creationId xmlns:a16="http://schemas.microsoft.com/office/drawing/2014/main" id="{71810F4F-070B-D0A5-5993-A01035BD3E4E}"/>
              </a:ext>
            </a:extLst>
          </p:cNvPr>
          <p:cNvSpPr/>
          <p:nvPr/>
        </p:nvSpPr>
        <p:spPr>
          <a:xfrm>
            <a:off x="-12889243" y="4024482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588;p34">
            <a:extLst>
              <a:ext uri="{FF2B5EF4-FFF2-40B4-BE49-F238E27FC236}">
                <a16:creationId xmlns:a16="http://schemas.microsoft.com/office/drawing/2014/main" id="{1620F585-482D-97CC-A703-FCFDD575CFD1}"/>
              </a:ext>
            </a:extLst>
          </p:cNvPr>
          <p:cNvSpPr txBox="1"/>
          <p:nvPr/>
        </p:nvSpPr>
        <p:spPr>
          <a:xfrm>
            <a:off x="-12800743" y="4030044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580;p34">
            <a:extLst>
              <a:ext uri="{FF2B5EF4-FFF2-40B4-BE49-F238E27FC236}">
                <a16:creationId xmlns:a16="http://schemas.microsoft.com/office/drawing/2014/main" id="{7A685AD7-BD6F-D045-AE16-DB801DFE4366}"/>
              </a:ext>
            </a:extLst>
          </p:cNvPr>
          <p:cNvSpPr txBox="1"/>
          <p:nvPr/>
        </p:nvSpPr>
        <p:spPr>
          <a:xfrm>
            <a:off x="-13023480" y="4395606"/>
            <a:ext cx="1548900" cy="77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/>
            <a:r>
              <a:rPr lang="en-US" sz="2000" dirty="0"/>
              <a:t>Mongo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Picture 6" descr="An Overview of MongoDB as a Leader in NoSQL DBMS — Thehotskills">
            <a:extLst>
              <a:ext uri="{FF2B5EF4-FFF2-40B4-BE49-F238E27FC236}">
                <a16:creationId xmlns:a16="http://schemas.microsoft.com/office/drawing/2014/main" id="{CC94483E-49C1-E0E1-145C-4B88A18E6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3391" y="9496075"/>
            <a:ext cx="3157963" cy="9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1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6" grpId="0"/>
      <p:bldP spid="1597" grpId="0"/>
      <p:bldP spid="1598" grpId="0"/>
      <p:bldP spid="1599" grpId="0"/>
      <p:bldP spid="1600" grpId="0"/>
      <p:bldP spid="1601" grpId="0"/>
      <p:bldP spid="1602" grpId="0"/>
      <p:bldP spid="1604" grpId="0" animBg="1"/>
      <p:bldP spid="1605" grpId="0" animBg="1"/>
      <p:bldP spid="1606" grpId="0" animBg="1"/>
      <p:bldP spid="1607" grpId="0" animBg="1"/>
      <p:bldP spid="1608" grpId="0" animBg="1"/>
      <p:bldP spid="1609" grpId="0" animBg="1"/>
      <p:bldP spid="1610" grpId="0" animBg="1"/>
      <p:bldP spid="1616" grpId="0" animBg="1"/>
      <p:bldP spid="1651" grpId="0"/>
      <p:bldP spid="1652" grpId="0"/>
      <p:bldP spid="1653" grpId="0"/>
      <p:bldP spid="1654" grpId="0"/>
      <p:bldP spid="1655" grpId="0"/>
      <p:bldP spid="1656" grpId="0"/>
      <p:bldP spid="16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>
          <a:extLst>
            <a:ext uri="{FF2B5EF4-FFF2-40B4-BE49-F238E27FC236}">
              <a16:creationId xmlns:a16="http://schemas.microsoft.com/office/drawing/2014/main" id="{6EDCF463-3F35-00CF-EF64-B73E884772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4">
            <a:extLst>
              <a:ext uri="{FF2B5EF4-FFF2-40B4-BE49-F238E27FC236}">
                <a16:creationId xmlns:a16="http://schemas.microsoft.com/office/drawing/2014/main" id="{F16DBD33-F35F-36E3-6373-3F3E602005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3981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Stack of our project</a:t>
            </a:r>
            <a:endParaRPr dirty="0"/>
          </a:p>
        </p:txBody>
      </p:sp>
      <p:sp>
        <p:nvSpPr>
          <p:cNvPr id="1580" name="Google Shape;1580;p34">
            <a:extLst>
              <a:ext uri="{FF2B5EF4-FFF2-40B4-BE49-F238E27FC236}">
                <a16:creationId xmlns:a16="http://schemas.microsoft.com/office/drawing/2014/main" id="{B30CA06E-C170-FEB5-EFB2-E9D4CAFF0F52}"/>
              </a:ext>
            </a:extLst>
          </p:cNvPr>
          <p:cNvSpPr txBox="1"/>
          <p:nvPr/>
        </p:nvSpPr>
        <p:spPr>
          <a:xfrm>
            <a:off x="577251" y="1339138"/>
            <a:ext cx="1548900" cy="77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/>
            <a:r>
              <a:rPr lang="en-US" sz="2000" dirty="0"/>
              <a:t>React.js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6" name="Google Shape;1586;p34">
            <a:extLst>
              <a:ext uri="{FF2B5EF4-FFF2-40B4-BE49-F238E27FC236}">
                <a16:creationId xmlns:a16="http://schemas.microsoft.com/office/drawing/2014/main" id="{7A728482-B194-3CD1-B9DD-C7AEC8ED8EC8}"/>
              </a:ext>
            </a:extLst>
          </p:cNvPr>
          <p:cNvSpPr/>
          <p:nvPr/>
        </p:nvSpPr>
        <p:spPr>
          <a:xfrm>
            <a:off x="7403200" y="962363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</a:endParaRPr>
          </a:p>
        </p:txBody>
      </p:sp>
      <p:sp>
        <p:nvSpPr>
          <p:cNvPr id="1587" name="Google Shape;1587;p34">
            <a:extLst>
              <a:ext uri="{FF2B5EF4-FFF2-40B4-BE49-F238E27FC236}">
                <a16:creationId xmlns:a16="http://schemas.microsoft.com/office/drawing/2014/main" id="{EBB5816E-E0F3-0EDD-3C01-92263C746069}"/>
              </a:ext>
            </a:extLst>
          </p:cNvPr>
          <p:cNvSpPr/>
          <p:nvPr/>
        </p:nvSpPr>
        <p:spPr>
          <a:xfrm>
            <a:off x="645464" y="970825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34">
            <a:extLst>
              <a:ext uri="{FF2B5EF4-FFF2-40B4-BE49-F238E27FC236}">
                <a16:creationId xmlns:a16="http://schemas.microsoft.com/office/drawing/2014/main" id="{CB3C77A6-8555-A424-9CA9-3DD3E438E60A}"/>
              </a:ext>
            </a:extLst>
          </p:cNvPr>
          <p:cNvSpPr txBox="1"/>
          <p:nvPr/>
        </p:nvSpPr>
        <p:spPr>
          <a:xfrm>
            <a:off x="733964" y="976387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Frontend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9" name="Google Shape;1589;p34">
            <a:extLst>
              <a:ext uri="{FF2B5EF4-FFF2-40B4-BE49-F238E27FC236}">
                <a16:creationId xmlns:a16="http://schemas.microsoft.com/office/drawing/2014/main" id="{92806077-CF15-E01B-F1C4-3B56E38400A9}"/>
              </a:ext>
            </a:extLst>
          </p:cNvPr>
          <p:cNvSpPr txBox="1"/>
          <p:nvPr/>
        </p:nvSpPr>
        <p:spPr>
          <a:xfrm>
            <a:off x="7491701" y="962481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 sz="1600" b="1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Learn React.js Beginner Guide | Part 1 | An Introduction to React.js ...">
            <a:extLst>
              <a:ext uri="{FF2B5EF4-FFF2-40B4-BE49-F238E27FC236}">
                <a16:creationId xmlns:a16="http://schemas.microsoft.com/office/drawing/2014/main" id="{5AF4A801-5AEF-BC12-B71D-A93F4CD85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18323"/>
            <a:ext cx="1934928" cy="162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ith Express 4 framework – RadioStudio">
            <a:extLst>
              <a:ext uri="{FF2B5EF4-FFF2-40B4-BE49-F238E27FC236}">
                <a16:creationId xmlns:a16="http://schemas.microsoft.com/office/drawing/2014/main" id="{96FF51E9-56CA-0902-58B4-A43678D23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073" y="2668759"/>
            <a:ext cx="2187704" cy="13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81;p34">
            <a:extLst>
              <a:ext uri="{FF2B5EF4-FFF2-40B4-BE49-F238E27FC236}">
                <a16:creationId xmlns:a16="http://schemas.microsoft.com/office/drawing/2014/main" id="{E3EEF508-CA60-78BE-2471-1DC0B93FD5C1}"/>
              </a:ext>
            </a:extLst>
          </p:cNvPr>
          <p:cNvSpPr txBox="1"/>
          <p:nvPr/>
        </p:nvSpPr>
        <p:spPr>
          <a:xfrm>
            <a:off x="7137900" y="1330825"/>
            <a:ext cx="1548900" cy="124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lvl="0" algn="ctr"/>
            <a:r>
              <a:rPr lang="en-US" sz="1800" dirty="0"/>
              <a:t>Node.js with Express.js framework 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Google Shape;1587;p34">
            <a:extLst>
              <a:ext uri="{FF2B5EF4-FFF2-40B4-BE49-F238E27FC236}">
                <a16:creationId xmlns:a16="http://schemas.microsoft.com/office/drawing/2014/main" id="{7376FAD8-BEEC-6BE9-71AE-8D101EEB5897}"/>
              </a:ext>
            </a:extLst>
          </p:cNvPr>
          <p:cNvSpPr/>
          <p:nvPr/>
        </p:nvSpPr>
        <p:spPr>
          <a:xfrm>
            <a:off x="3891275" y="1009832"/>
            <a:ext cx="1220100" cy="360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588;p34">
            <a:extLst>
              <a:ext uri="{FF2B5EF4-FFF2-40B4-BE49-F238E27FC236}">
                <a16:creationId xmlns:a16="http://schemas.microsoft.com/office/drawing/2014/main" id="{D4680E35-8433-3D96-F0AC-6CC82E166A5C}"/>
              </a:ext>
            </a:extLst>
          </p:cNvPr>
          <p:cNvSpPr txBox="1"/>
          <p:nvPr/>
        </p:nvSpPr>
        <p:spPr>
          <a:xfrm>
            <a:off x="3979775" y="1015394"/>
            <a:ext cx="10431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DataBase</a:t>
            </a:r>
            <a:endParaRPr sz="1600"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580;p34">
            <a:extLst>
              <a:ext uri="{FF2B5EF4-FFF2-40B4-BE49-F238E27FC236}">
                <a16:creationId xmlns:a16="http://schemas.microsoft.com/office/drawing/2014/main" id="{AF0E7A40-8077-2072-05C8-C710977A7423}"/>
              </a:ext>
            </a:extLst>
          </p:cNvPr>
          <p:cNvSpPr txBox="1"/>
          <p:nvPr/>
        </p:nvSpPr>
        <p:spPr>
          <a:xfrm>
            <a:off x="3757038" y="1380956"/>
            <a:ext cx="1548900" cy="77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12700" lvl="0" algn="ctr"/>
            <a:r>
              <a:rPr lang="en-US" sz="2000" dirty="0"/>
              <a:t>Mongo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0" name="Picture 6" descr="An Overview of MongoDB as a Leader in NoSQL DBMS — Thehotskills">
            <a:extLst>
              <a:ext uri="{FF2B5EF4-FFF2-40B4-BE49-F238E27FC236}">
                <a16:creationId xmlns:a16="http://schemas.microsoft.com/office/drawing/2014/main" id="{6F3A333D-4496-0AC7-5624-B13F9FE9D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74" y="2418323"/>
            <a:ext cx="3157963" cy="94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42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>
          <a:extLst>
            <a:ext uri="{FF2B5EF4-FFF2-40B4-BE49-F238E27FC236}">
              <a16:creationId xmlns:a16="http://schemas.microsoft.com/office/drawing/2014/main" id="{D912B4CA-9BC3-2547-5F53-299498098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>
            <a:extLst>
              <a:ext uri="{FF2B5EF4-FFF2-40B4-BE49-F238E27FC236}">
                <a16:creationId xmlns:a16="http://schemas.microsoft.com/office/drawing/2014/main" id="{B13B3157-3187-5CA6-7F27-A22EBD094C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28332" y="2510113"/>
            <a:ext cx="3583258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Containerizing</a:t>
            </a:r>
            <a:endParaRPr sz="4700" dirty="0"/>
          </a:p>
        </p:txBody>
      </p:sp>
      <p:sp>
        <p:nvSpPr>
          <p:cNvPr id="2156" name="Google Shape;2156;p38">
            <a:extLst>
              <a:ext uri="{FF2B5EF4-FFF2-40B4-BE49-F238E27FC236}">
                <a16:creationId xmlns:a16="http://schemas.microsoft.com/office/drawing/2014/main" id="{02702F8D-6943-886B-3C71-128D9E09C0B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04243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>
          <a:extLst>
            <a:ext uri="{FF2B5EF4-FFF2-40B4-BE49-F238E27FC236}">
              <a16:creationId xmlns:a16="http://schemas.microsoft.com/office/drawing/2014/main" id="{5EFDC56B-375E-B72F-DB4D-0E1A59FAC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46">
            <a:extLst>
              <a:ext uri="{FF2B5EF4-FFF2-40B4-BE49-F238E27FC236}">
                <a16:creationId xmlns:a16="http://schemas.microsoft.com/office/drawing/2014/main" id="{3FB066AC-2135-C33C-61AA-FD80B5F9CD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5300" y="398125"/>
            <a:ext cx="6532300" cy="9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Containerization and Orchestration</a:t>
            </a:r>
            <a:endParaRPr dirty="0"/>
          </a:p>
        </p:txBody>
      </p:sp>
      <p:sp>
        <p:nvSpPr>
          <p:cNvPr id="2101" name="Google Shape;2101;p46">
            <a:extLst>
              <a:ext uri="{FF2B5EF4-FFF2-40B4-BE49-F238E27FC236}">
                <a16:creationId xmlns:a16="http://schemas.microsoft.com/office/drawing/2014/main" id="{34685273-B58F-1955-028F-103BFFF08775}"/>
              </a:ext>
            </a:extLst>
          </p:cNvPr>
          <p:cNvSpPr/>
          <p:nvPr/>
        </p:nvSpPr>
        <p:spPr>
          <a:xfrm>
            <a:off x="481875" y="1133113"/>
            <a:ext cx="1505125" cy="925500"/>
          </a:xfrm>
          <a:custGeom>
            <a:avLst/>
            <a:gdLst/>
            <a:ahLst/>
            <a:cxnLst/>
            <a:rect l="l" t="t" r="r" b="b"/>
            <a:pathLst>
              <a:path w="60205" h="37020" extrusionOk="0">
                <a:moveTo>
                  <a:pt x="26683" y="1"/>
                </a:moveTo>
                <a:cubicBezTo>
                  <a:pt x="18788" y="14"/>
                  <a:pt x="16848" y="6250"/>
                  <a:pt x="16446" y="8057"/>
                </a:cubicBezTo>
                <a:cubicBezTo>
                  <a:pt x="15818" y="7923"/>
                  <a:pt x="15215" y="7843"/>
                  <a:pt x="14653" y="7816"/>
                </a:cubicBezTo>
                <a:cubicBezTo>
                  <a:pt x="14576" y="7814"/>
                  <a:pt x="14500" y="7812"/>
                  <a:pt x="14425" y="7812"/>
                </a:cubicBezTo>
                <a:cubicBezTo>
                  <a:pt x="10584" y="7812"/>
                  <a:pt x="9186" y="10782"/>
                  <a:pt x="8806" y="11897"/>
                </a:cubicBezTo>
                <a:cubicBezTo>
                  <a:pt x="8578" y="11857"/>
                  <a:pt x="8351" y="11830"/>
                  <a:pt x="8110" y="11830"/>
                </a:cubicBezTo>
                <a:cubicBezTo>
                  <a:pt x="8047" y="11828"/>
                  <a:pt x="7985" y="11827"/>
                  <a:pt x="7923" y="11827"/>
                </a:cubicBezTo>
                <a:cubicBezTo>
                  <a:pt x="5669" y="11827"/>
                  <a:pt x="3399" y="13232"/>
                  <a:pt x="1941" y="15524"/>
                </a:cubicBezTo>
                <a:cubicBezTo>
                  <a:pt x="188" y="18294"/>
                  <a:pt x="0" y="21652"/>
                  <a:pt x="1446" y="24476"/>
                </a:cubicBezTo>
                <a:cubicBezTo>
                  <a:pt x="3426" y="28343"/>
                  <a:pt x="7026" y="29266"/>
                  <a:pt x="9702" y="29347"/>
                </a:cubicBezTo>
                <a:cubicBezTo>
                  <a:pt x="9841" y="29351"/>
                  <a:pt x="9977" y="29353"/>
                  <a:pt x="10111" y="29353"/>
                </a:cubicBezTo>
                <a:cubicBezTo>
                  <a:pt x="11323" y="29353"/>
                  <a:pt x="12334" y="29200"/>
                  <a:pt x="12900" y="29079"/>
                </a:cubicBezTo>
                <a:cubicBezTo>
                  <a:pt x="13088" y="30390"/>
                  <a:pt x="13998" y="33696"/>
                  <a:pt x="18373" y="34606"/>
                </a:cubicBezTo>
                <a:cubicBezTo>
                  <a:pt x="18855" y="34713"/>
                  <a:pt x="19350" y="34766"/>
                  <a:pt x="19832" y="34793"/>
                </a:cubicBezTo>
                <a:cubicBezTo>
                  <a:pt x="19911" y="34795"/>
                  <a:pt x="19990" y="34796"/>
                  <a:pt x="20068" y="34796"/>
                </a:cubicBezTo>
                <a:cubicBezTo>
                  <a:pt x="23231" y="34796"/>
                  <a:pt x="25396" y="32974"/>
                  <a:pt x="26389" y="31916"/>
                </a:cubicBezTo>
                <a:cubicBezTo>
                  <a:pt x="26857" y="33294"/>
                  <a:pt x="28503" y="35756"/>
                  <a:pt x="34338" y="36814"/>
                </a:cubicBezTo>
                <a:cubicBezTo>
                  <a:pt x="34993" y="36921"/>
                  <a:pt x="35636" y="36988"/>
                  <a:pt x="36251" y="37014"/>
                </a:cubicBezTo>
                <a:cubicBezTo>
                  <a:pt x="36371" y="37018"/>
                  <a:pt x="36490" y="37020"/>
                  <a:pt x="36607" y="37020"/>
                </a:cubicBezTo>
                <a:cubicBezTo>
                  <a:pt x="42034" y="37020"/>
                  <a:pt x="44548" y="33147"/>
                  <a:pt x="45203" y="31916"/>
                </a:cubicBezTo>
                <a:cubicBezTo>
                  <a:pt x="46127" y="32224"/>
                  <a:pt x="46997" y="32384"/>
                  <a:pt x="47826" y="32411"/>
                </a:cubicBezTo>
                <a:cubicBezTo>
                  <a:pt x="47909" y="32414"/>
                  <a:pt x="47992" y="32415"/>
                  <a:pt x="48073" y="32415"/>
                </a:cubicBezTo>
                <a:cubicBezTo>
                  <a:pt x="51065" y="32415"/>
                  <a:pt x="52535" y="30532"/>
                  <a:pt x="52978" y="29842"/>
                </a:cubicBezTo>
                <a:cubicBezTo>
                  <a:pt x="52988" y="29842"/>
                  <a:pt x="52998" y="29842"/>
                  <a:pt x="53008" y="29842"/>
                </a:cubicBezTo>
                <a:cubicBezTo>
                  <a:pt x="55246" y="29842"/>
                  <a:pt x="57413" y="28359"/>
                  <a:pt x="58719" y="25921"/>
                </a:cubicBezTo>
                <a:cubicBezTo>
                  <a:pt x="60204" y="23191"/>
                  <a:pt x="60177" y="20154"/>
                  <a:pt x="58652" y="17986"/>
                </a:cubicBezTo>
                <a:cubicBezTo>
                  <a:pt x="56524" y="14948"/>
                  <a:pt x="52925" y="14386"/>
                  <a:pt x="50971" y="14333"/>
                </a:cubicBezTo>
                <a:cubicBezTo>
                  <a:pt x="50842" y="14329"/>
                  <a:pt x="50717" y="14327"/>
                  <a:pt x="50598" y="14327"/>
                </a:cubicBezTo>
                <a:cubicBezTo>
                  <a:pt x="50310" y="14327"/>
                  <a:pt x="50055" y="14337"/>
                  <a:pt x="49847" y="14346"/>
                </a:cubicBezTo>
                <a:cubicBezTo>
                  <a:pt x="50048" y="13061"/>
                  <a:pt x="50088" y="10024"/>
                  <a:pt x="46836" y="6879"/>
                </a:cubicBezTo>
                <a:cubicBezTo>
                  <a:pt x="45364" y="5461"/>
                  <a:pt x="43504" y="4698"/>
                  <a:pt x="41309" y="4631"/>
                </a:cubicBezTo>
                <a:cubicBezTo>
                  <a:pt x="41214" y="4628"/>
                  <a:pt x="41120" y="4627"/>
                  <a:pt x="41026" y="4627"/>
                </a:cubicBezTo>
                <a:cubicBezTo>
                  <a:pt x="39127" y="4627"/>
                  <a:pt x="37513" y="5126"/>
                  <a:pt x="36773" y="5394"/>
                </a:cubicBezTo>
                <a:cubicBezTo>
                  <a:pt x="36157" y="4082"/>
                  <a:pt x="33776" y="215"/>
                  <a:pt x="27245" y="14"/>
                </a:cubicBezTo>
                <a:cubicBezTo>
                  <a:pt x="27058" y="14"/>
                  <a:pt x="26871" y="1"/>
                  <a:pt x="26683" y="1"/>
                </a:cubicBezTo>
                <a:close/>
              </a:path>
            </a:pathLst>
          </a:custGeom>
          <a:gradFill>
            <a:gsLst>
              <a:gs pos="0">
                <a:srgbClr val="ADD8EB"/>
              </a:gs>
              <a:gs pos="100000">
                <a:srgbClr val="4BA4CA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46">
            <a:extLst>
              <a:ext uri="{FF2B5EF4-FFF2-40B4-BE49-F238E27FC236}">
                <a16:creationId xmlns:a16="http://schemas.microsoft.com/office/drawing/2014/main" id="{507DDF54-556E-6BA4-692B-227A57F4442E}"/>
              </a:ext>
            </a:extLst>
          </p:cNvPr>
          <p:cNvSpPr/>
          <p:nvPr/>
        </p:nvSpPr>
        <p:spPr>
          <a:xfrm>
            <a:off x="457200" y="1144163"/>
            <a:ext cx="1555475" cy="903450"/>
          </a:xfrm>
          <a:custGeom>
            <a:avLst/>
            <a:gdLst/>
            <a:ahLst/>
            <a:cxnLst/>
            <a:rect l="l" t="t" r="r" b="b"/>
            <a:pathLst>
              <a:path w="62219" h="36138" extrusionOk="0">
                <a:moveTo>
                  <a:pt x="27700" y="1"/>
                </a:moveTo>
                <a:cubicBezTo>
                  <a:pt x="27690" y="1"/>
                  <a:pt x="27680" y="1"/>
                  <a:pt x="27670" y="1"/>
                </a:cubicBezTo>
                <a:cubicBezTo>
                  <a:pt x="18772" y="1"/>
                  <a:pt x="17768" y="8150"/>
                  <a:pt x="17768" y="8150"/>
                </a:cubicBezTo>
                <a:cubicBezTo>
                  <a:pt x="16885" y="7908"/>
                  <a:pt x="16100" y="7804"/>
                  <a:pt x="15402" y="7804"/>
                </a:cubicBezTo>
                <a:cubicBezTo>
                  <a:pt x="11007" y="7804"/>
                  <a:pt x="10100" y="11950"/>
                  <a:pt x="10100" y="11950"/>
                </a:cubicBezTo>
                <a:cubicBezTo>
                  <a:pt x="9708" y="11859"/>
                  <a:pt x="9316" y="11816"/>
                  <a:pt x="8928" y="11816"/>
                </a:cubicBezTo>
                <a:cubicBezTo>
                  <a:pt x="4189" y="11816"/>
                  <a:pt x="1" y="18305"/>
                  <a:pt x="2821" y="23847"/>
                </a:cubicBezTo>
                <a:cubicBezTo>
                  <a:pt x="4789" y="27688"/>
                  <a:pt x="8452" y="28470"/>
                  <a:pt x="11107" y="28470"/>
                </a:cubicBezTo>
                <a:cubicBezTo>
                  <a:pt x="12929" y="28470"/>
                  <a:pt x="14275" y="28102"/>
                  <a:pt x="14275" y="28102"/>
                </a:cubicBezTo>
                <a:lnTo>
                  <a:pt x="14275" y="28102"/>
                </a:lnTo>
                <a:cubicBezTo>
                  <a:pt x="14275" y="28102"/>
                  <a:pt x="14262" y="32665"/>
                  <a:pt x="19441" y="33735"/>
                </a:cubicBezTo>
                <a:cubicBezTo>
                  <a:pt x="20016" y="33856"/>
                  <a:pt x="20565" y="33909"/>
                  <a:pt x="21085" y="33909"/>
                </a:cubicBezTo>
                <a:cubicBezTo>
                  <a:pt x="25251" y="33909"/>
                  <a:pt x="27630" y="30484"/>
                  <a:pt x="27630" y="30484"/>
                </a:cubicBezTo>
                <a:lnTo>
                  <a:pt x="27630" y="30484"/>
                </a:lnTo>
                <a:cubicBezTo>
                  <a:pt x="27630" y="30484"/>
                  <a:pt x="27497" y="34512"/>
                  <a:pt x="35405" y="35930"/>
                </a:cubicBezTo>
                <a:cubicBezTo>
                  <a:pt x="36195" y="36073"/>
                  <a:pt x="36933" y="36138"/>
                  <a:pt x="37621" y="36138"/>
                </a:cubicBezTo>
                <a:cubicBezTo>
                  <a:pt x="43809" y="36138"/>
                  <a:pt x="45976" y="30925"/>
                  <a:pt x="45976" y="30925"/>
                </a:cubicBezTo>
                <a:cubicBezTo>
                  <a:pt x="47144" y="31364"/>
                  <a:pt x="48159" y="31538"/>
                  <a:pt x="49035" y="31538"/>
                </a:cubicBezTo>
                <a:cubicBezTo>
                  <a:pt x="52409" y="31538"/>
                  <a:pt x="53724" y="28958"/>
                  <a:pt x="53724" y="28958"/>
                </a:cubicBezTo>
                <a:cubicBezTo>
                  <a:pt x="53816" y="28964"/>
                  <a:pt x="53908" y="28966"/>
                  <a:pt x="53999" y="28966"/>
                </a:cubicBezTo>
                <a:cubicBezTo>
                  <a:pt x="58682" y="28966"/>
                  <a:pt x="62218" y="21985"/>
                  <a:pt x="59291" y="17798"/>
                </a:cubicBezTo>
                <a:cubicBezTo>
                  <a:pt x="57152" y="14752"/>
                  <a:pt x="53473" y="14316"/>
                  <a:pt x="51541" y="14316"/>
                </a:cubicBezTo>
                <a:cubicBezTo>
                  <a:pt x="50766" y="14316"/>
                  <a:pt x="50272" y="14386"/>
                  <a:pt x="50272" y="14386"/>
                </a:cubicBezTo>
                <a:cubicBezTo>
                  <a:pt x="50272" y="14386"/>
                  <a:pt x="51570" y="10652"/>
                  <a:pt x="47515" y="6745"/>
                </a:cubicBezTo>
                <a:cubicBezTo>
                  <a:pt x="45810" y="5096"/>
                  <a:pt x="43766" y="4620"/>
                  <a:pt x="41974" y="4620"/>
                </a:cubicBezTo>
                <a:cubicBezTo>
                  <a:pt x="39518" y="4620"/>
                  <a:pt x="37533" y="5514"/>
                  <a:pt x="37533" y="5514"/>
                </a:cubicBezTo>
                <a:cubicBezTo>
                  <a:pt x="37533" y="5514"/>
                  <a:pt x="35744" y="1"/>
                  <a:pt x="27700" y="1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46">
            <a:extLst>
              <a:ext uri="{FF2B5EF4-FFF2-40B4-BE49-F238E27FC236}">
                <a16:creationId xmlns:a16="http://schemas.microsoft.com/office/drawing/2014/main" id="{4F64719C-00F2-6052-1929-5CC3A1642AD7}"/>
              </a:ext>
            </a:extLst>
          </p:cNvPr>
          <p:cNvSpPr/>
          <p:nvPr/>
        </p:nvSpPr>
        <p:spPr>
          <a:xfrm>
            <a:off x="1063975" y="1215088"/>
            <a:ext cx="140525" cy="140525"/>
          </a:xfrm>
          <a:custGeom>
            <a:avLst/>
            <a:gdLst/>
            <a:ahLst/>
            <a:cxnLst/>
            <a:rect l="l" t="t" r="r" b="b"/>
            <a:pathLst>
              <a:path w="5621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4363" y="5621"/>
                  <a:pt x="5621" y="4363"/>
                  <a:pt x="5621" y="2811"/>
                </a:cubicBezTo>
                <a:cubicBezTo>
                  <a:pt x="5621" y="1258"/>
                  <a:pt x="4363" y="0"/>
                  <a:pt x="281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4" name="Google Shape;2104;p46">
            <a:extLst>
              <a:ext uri="{FF2B5EF4-FFF2-40B4-BE49-F238E27FC236}">
                <a16:creationId xmlns:a16="http://schemas.microsoft.com/office/drawing/2014/main" id="{0627DD74-ACCC-08BF-BDCF-AF811E50CF23}"/>
              </a:ext>
            </a:extLst>
          </p:cNvPr>
          <p:cNvSpPr/>
          <p:nvPr/>
        </p:nvSpPr>
        <p:spPr>
          <a:xfrm>
            <a:off x="1063975" y="1215088"/>
            <a:ext cx="84650" cy="140525"/>
          </a:xfrm>
          <a:custGeom>
            <a:avLst/>
            <a:gdLst/>
            <a:ahLst/>
            <a:cxnLst/>
            <a:rect l="l" t="t" r="r" b="b"/>
            <a:pathLst>
              <a:path w="3386" h="5621" extrusionOk="0">
                <a:moveTo>
                  <a:pt x="2811" y="0"/>
                </a:moveTo>
                <a:cubicBezTo>
                  <a:pt x="1258" y="0"/>
                  <a:pt x="0" y="1258"/>
                  <a:pt x="0" y="2811"/>
                </a:cubicBezTo>
                <a:cubicBezTo>
                  <a:pt x="0" y="4363"/>
                  <a:pt x="1258" y="5621"/>
                  <a:pt x="2811" y="5621"/>
                </a:cubicBezTo>
                <a:cubicBezTo>
                  <a:pt x="3011" y="5621"/>
                  <a:pt x="3199" y="5594"/>
                  <a:pt x="3386" y="5554"/>
                </a:cubicBezTo>
                <a:cubicBezTo>
                  <a:pt x="2115" y="5286"/>
                  <a:pt x="1165" y="4162"/>
                  <a:pt x="1165" y="2811"/>
                </a:cubicBezTo>
                <a:cubicBezTo>
                  <a:pt x="1165" y="1459"/>
                  <a:pt x="2115" y="322"/>
                  <a:pt x="3386" y="54"/>
                </a:cubicBezTo>
                <a:cubicBezTo>
                  <a:pt x="3199" y="14"/>
                  <a:pt x="3011" y="0"/>
                  <a:pt x="2811" y="0"/>
                </a:cubicBezTo>
                <a:close/>
              </a:path>
            </a:pathLst>
          </a:custGeom>
          <a:gradFill>
            <a:gsLst>
              <a:gs pos="0">
                <a:srgbClr val="1A85C8"/>
              </a:gs>
              <a:gs pos="100000">
                <a:srgbClr val="0F375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p46">
            <a:extLst>
              <a:ext uri="{FF2B5EF4-FFF2-40B4-BE49-F238E27FC236}">
                <a16:creationId xmlns:a16="http://schemas.microsoft.com/office/drawing/2014/main" id="{207D36DA-875B-3D79-D9EB-16345BC9BFD5}"/>
              </a:ext>
            </a:extLst>
          </p:cNvPr>
          <p:cNvSpPr/>
          <p:nvPr/>
        </p:nvSpPr>
        <p:spPr>
          <a:xfrm>
            <a:off x="1118850" y="1123088"/>
            <a:ext cx="15400" cy="100375"/>
          </a:xfrm>
          <a:custGeom>
            <a:avLst/>
            <a:gdLst/>
            <a:ahLst/>
            <a:cxnLst/>
            <a:rect l="l" t="t" r="r" b="b"/>
            <a:pathLst>
              <a:path w="616" h="4015" extrusionOk="0">
                <a:moveTo>
                  <a:pt x="308" y="1"/>
                </a:moveTo>
                <a:cubicBezTo>
                  <a:pt x="134" y="1"/>
                  <a:pt x="0" y="134"/>
                  <a:pt x="0" y="308"/>
                </a:cubicBezTo>
                <a:lnTo>
                  <a:pt x="0" y="3707"/>
                </a:lnTo>
                <a:cubicBezTo>
                  <a:pt x="0" y="3881"/>
                  <a:pt x="134" y="4015"/>
                  <a:pt x="308" y="4015"/>
                </a:cubicBezTo>
                <a:cubicBezTo>
                  <a:pt x="482" y="4015"/>
                  <a:pt x="616" y="3881"/>
                  <a:pt x="616" y="3707"/>
                </a:cubicBezTo>
                <a:lnTo>
                  <a:pt x="616" y="308"/>
                </a:lnTo>
                <a:cubicBezTo>
                  <a:pt x="616" y="134"/>
                  <a:pt x="482" y="1"/>
                  <a:pt x="30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6" name="Google Shape;2106;p46">
            <a:extLst>
              <a:ext uri="{FF2B5EF4-FFF2-40B4-BE49-F238E27FC236}">
                <a16:creationId xmlns:a16="http://schemas.microsoft.com/office/drawing/2014/main" id="{3A3E0CC8-0C73-71C8-1D83-661A8230CBF4}"/>
              </a:ext>
            </a:extLst>
          </p:cNvPr>
          <p:cNvSpPr/>
          <p:nvPr/>
        </p:nvSpPr>
        <p:spPr>
          <a:xfrm>
            <a:off x="1031200" y="-6312"/>
            <a:ext cx="223825" cy="1139550"/>
          </a:xfrm>
          <a:custGeom>
            <a:avLst/>
            <a:gdLst/>
            <a:ahLst/>
            <a:cxnLst/>
            <a:rect l="l" t="t" r="r" b="b"/>
            <a:pathLst>
              <a:path w="8953" h="45582" extrusionOk="0">
                <a:moveTo>
                  <a:pt x="7748" y="42313"/>
                </a:moveTo>
                <a:cubicBezTo>
                  <a:pt x="8016" y="42313"/>
                  <a:pt x="8149" y="42380"/>
                  <a:pt x="8163" y="42420"/>
                </a:cubicBezTo>
                <a:cubicBezTo>
                  <a:pt x="8203" y="42487"/>
                  <a:pt x="8149" y="42714"/>
                  <a:pt x="7868" y="43049"/>
                </a:cubicBezTo>
                <a:cubicBezTo>
                  <a:pt x="7280" y="43718"/>
                  <a:pt x="6062" y="44481"/>
                  <a:pt x="4443" y="44788"/>
                </a:cubicBezTo>
                <a:cubicBezTo>
                  <a:pt x="4871" y="43919"/>
                  <a:pt x="5901" y="42366"/>
                  <a:pt x="7681" y="42313"/>
                </a:cubicBezTo>
                <a:close/>
                <a:moveTo>
                  <a:pt x="3546" y="0"/>
                </a:moveTo>
                <a:lnTo>
                  <a:pt x="3546" y="44896"/>
                </a:lnTo>
                <a:cubicBezTo>
                  <a:pt x="3360" y="44909"/>
                  <a:pt x="3171" y="44916"/>
                  <a:pt x="2978" y="44916"/>
                </a:cubicBezTo>
                <a:cubicBezTo>
                  <a:pt x="2198" y="44916"/>
                  <a:pt x="1361" y="44802"/>
                  <a:pt x="482" y="44534"/>
                </a:cubicBezTo>
                <a:cubicBezTo>
                  <a:pt x="449" y="44524"/>
                  <a:pt x="415" y="44519"/>
                  <a:pt x="382" y="44519"/>
                </a:cubicBezTo>
                <a:cubicBezTo>
                  <a:pt x="241" y="44519"/>
                  <a:pt x="110" y="44607"/>
                  <a:pt x="67" y="44748"/>
                </a:cubicBezTo>
                <a:cubicBezTo>
                  <a:pt x="0" y="44936"/>
                  <a:pt x="107" y="45123"/>
                  <a:pt x="281" y="45177"/>
                </a:cubicBezTo>
                <a:cubicBezTo>
                  <a:pt x="1231" y="45458"/>
                  <a:pt x="2128" y="45578"/>
                  <a:pt x="2971" y="45578"/>
                </a:cubicBezTo>
                <a:cubicBezTo>
                  <a:pt x="3238" y="45578"/>
                  <a:pt x="3493" y="45565"/>
                  <a:pt x="3733" y="45551"/>
                </a:cubicBezTo>
                <a:cubicBezTo>
                  <a:pt x="3760" y="45565"/>
                  <a:pt x="3787" y="45565"/>
                  <a:pt x="3827" y="45578"/>
                </a:cubicBezTo>
                <a:cubicBezTo>
                  <a:pt x="3841" y="45580"/>
                  <a:pt x="3855" y="45581"/>
                  <a:pt x="3869" y="45581"/>
                </a:cubicBezTo>
                <a:cubicBezTo>
                  <a:pt x="3939" y="45581"/>
                  <a:pt x="4013" y="45555"/>
                  <a:pt x="4068" y="45511"/>
                </a:cubicBezTo>
                <a:cubicBezTo>
                  <a:pt x="6115" y="45243"/>
                  <a:pt x="7668" y="44307"/>
                  <a:pt x="8364" y="43490"/>
                </a:cubicBezTo>
                <a:cubicBezTo>
                  <a:pt x="8805" y="42982"/>
                  <a:pt x="8952" y="42500"/>
                  <a:pt x="8765" y="42126"/>
                </a:cubicBezTo>
                <a:cubicBezTo>
                  <a:pt x="8663" y="41908"/>
                  <a:pt x="8402" y="41642"/>
                  <a:pt x="7748" y="41642"/>
                </a:cubicBezTo>
                <a:cubicBezTo>
                  <a:pt x="7718" y="41642"/>
                  <a:pt x="7687" y="41643"/>
                  <a:pt x="7654" y="41644"/>
                </a:cubicBezTo>
                <a:cubicBezTo>
                  <a:pt x="5941" y="41697"/>
                  <a:pt x="4831" y="42862"/>
                  <a:pt x="4215" y="43838"/>
                </a:cubicBezTo>
                <a:lnTo>
                  <a:pt x="42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100000">
                <a:schemeClr val="accent4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5" name="Google Shape;2125;p46">
            <a:extLst>
              <a:ext uri="{FF2B5EF4-FFF2-40B4-BE49-F238E27FC236}">
                <a16:creationId xmlns:a16="http://schemas.microsoft.com/office/drawing/2014/main" id="{929D5869-F3C5-A369-BFFF-89C80D1C92A2}"/>
              </a:ext>
            </a:extLst>
          </p:cNvPr>
          <p:cNvSpPr/>
          <p:nvPr/>
        </p:nvSpPr>
        <p:spPr>
          <a:xfrm>
            <a:off x="439588" y="2624525"/>
            <a:ext cx="15897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First For Backend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46">
            <a:extLst>
              <a:ext uri="{FF2B5EF4-FFF2-40B4-BE49-F238E27FC236}">
                <a16:creationId xmlns:a16="http://schemas.microsoft.com/office/drawing/2014/main" id="{FF70C9C2-BD17-C93D-0768-D6B14056254A}"/>
              </a:ext>
            </a:extLst>
          </p:cNvPr>
          <p:cNvSpPr/>
          <p:nvPr/>
        </p:nvSpPr>
        <p:spPr>
          <a:xfrm>
            <a:off x="647338" y="2220917"/>
            <a:ext cx="1174200" cy="3246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31AFDD"/>
              </a:gs>
              <a:gs pos="100000">
                <a:srgbClr val="195B7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6">
            <a:extLst>
              <a:ext uri="{FF2B5EF4-FFF2-40B4-BE49-F238E27FC236}">
                <a16:creationId xmlns:a16="http://schemas.microsoft.com/office/drawing/2014/main" id="{651DDB84-79BB-19AE-D07F-24D9D971BECD}"/>
              </a:ext>
            </a:extLst>
          </p:cNvPr>
          <p:cNvSpPr txBox="1"/>
          <p:nvPr/>
        </p:nvSpPr>
        <p:spPr>
          <a:xfrm>
            <a:off x="723838" y="2220925"/>
            <a:ext cx="1021200" cy="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Docker </a:t>
            </a:r>
            <a:endParaRPr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6261428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8D0D0A8-5EA2-CBE5-E04F-2E16EC01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553" y="96644"/>
            <a:ext cx="5958894" cy="49502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radient Cloud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9C9EE"/>
      </a:accent1>
      <a:accent2>
        <a:srgbClr val="78BFDE"/>
      </a:accent2>
      <a:accent3>
        <a:srgbClr val="27B5CE"/>
      </a:accent3>
      <a:accent4>
        <a:srgbClr val="229FBF"/>
      </a:accent4>
      <a:accent5>
        <a:srgbClr val="1D88AF"/>
      </a:accent5>
      <a:accent6>
        <a:srgbClr val="125E8D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356</Words>
  <Application>Microsoft Office PowerPoint</Application>
  <PresentationFormat>On-screen Show (16:9)</PresentationFormat>
  <Paragraphs>141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Roboto</vt:lpstr>
      <vt:lpstr>Arial</vt:lpstr>
      <vt:lpstr>Fira Sans Extra Condensed Medium</vt:lpstr>
      <vt:lpstr>Barlow Semi Condensed Medium</vt:lpstr>
      <vt:lpstr>Fira Sans Extra Condensed</vt:lpstr>
      <vt:lpstr>Barlow Semi Condensed</vt:lpstr>
      <vt:lpstr>Fjalla One</vt:lpstr>
      <vt:lpstr>Gradient Clouds Infographics by Slidesgo</vt:lpstr>
      <vt:lpstr>Technology Consulting by Slidesgo</vt:lpstr>
      <vt:lpstr>Team 274 DevOps Track</vt:lpstr>
      <vt:lpstr>Presentation Main Points</vt:lpstr>
      <vt:lpstr>Intro</vt:lpstr>
      <vt:lpstr>Introduction</vt:lpstr>
      <vt:lpstr>Project Overview</vt:lpstr>
      <vt:lpstr>Stack of our project</vt:lpstr>
      <vt:lpstr>Containerizing</vt:lpstr>
      <vt:lpstr>Containerization and Orchestration</vt:lpstr>
      <vt:lpstr>PowerPoint Presentation</vt:lpstr>
      <vt:lpstr>Containerization and Orchestration</vt:lpstr>
      <vt:lpstr>PowerPoint Presentation</vt:lpstr>
      <vt:lpstr>Also .env file</vt:lpstr>
      <vt:lpstr>Containerization and Orchestration</vt:lpstr>
      <vt:lpstr>PowerPoint Presentation</vt:lpstr>
      <vt:lpstr>PowerPoint Presentation</vt:lpstr>
      <vt:lpstr>PowerPoint Presentation</vt:lpstr>
      <vt:lpstr>Containerization and Orchestration</vt:lpstr>
      <vt:lpstr>PowerPoint Presentation</vt:lpstr>
      <vt:lpstr>PowerPoint Presentation</vt:lpstr>
      <vt:lpstr>PowerPoint Presentation</vt:lpstr>
      <vt:lpstr>Ansible</vt:lpstr>
      <vt:lpstr>PowerPoint Presentation</vt:lpstr>
      <vt:lpstr>Pipeline</vt:lpstr>
      <vt:lpstr>Using Gitlab, Our stages</vt:lpstr>
      <vt:lpstr>Using Gitlab, Our stages</vt:lpstr>
      <vt:lpstr>DevSecOps</vt:lpstr>
      <vt:lpstr>PowerPoint Presentation</vt:lpstr>
      <vt:lpstr>PowerPoint Presentation</vt:lpstr>
      <vt:lpstr>Here is our Full CI stage</vt:lpstr>
      <vt:lpstr>GitOPS</vt:lpstr>
      <vt:lpstr>ArgoCD</vt:lpstr>
      <vt:lpstr>ArgoCD</vt:lpstr>
      <vt:lpstr>ArgoCD</vt:lpstr>
      <vt:lpstr>Infrastructure</vt:lpstr>
      <vt:lpstr>PowerPoint Presentation</vt:lpstr>
      <vt:lpstr>Monitoring</vt:lpstr>
      <vt:lpstr>Grafana</vt:lpstr>
      <vt:lpstr>Grafana</vt:lpstr>
      <vt:lpstr>Grafana</vt:lpstr>
      <vt:lpstr>Grafana</vt:lpstr>
      <vt:lpstr>Grafana</vt:lpstr>
      <vt:lpstr>Grafana</vt:lpstr>
      <vt:lpstr>Prometheus</vt:lpstr>
      <vt:lpstr>Finally our App </vt:lpstr>
      <vt:lpstr>Also our App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Abdelrahman Ayman</cp:lastModifiedBy>
  <cp:revision>7</cp:revision>
  <dcterms:modified xsi:type="dcterms:W3CDTF">2025-11-17T18:24:31Z</dcterms:modified>
</cp:coreProperties>
</file>